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103"/>
  </p:notesMasterIdLst>
  <p:sldIdLst>
    <p:sldId id="257" r:id="rId2"/>
    <p:sldId id="453" r:id="rId3"/>
    <p:sldId id="452" r:id="rId4"/>
    <p:sldId id="359" r:id="rId5"/>
    <p:sldId id="358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454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1" r:id="rId28"/>
    <p:sldId id="456" r:id="rId29"/>
    <p:sldId id="457" r:id="rId30"/>
    <p:sldId id="458" r:id="rId31"/>
    <p:sldId id="459" r:id="rId32"/>
    <p:sldId id="460" r:id="rId33"/>
    <p:sldId id="462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6" r:id="rId48"/>
    <p:sldId id="395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46" r:id="rId58"/>
    <p:sldId id="405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7" r:id="rId69"/>
    <p:sldId id="416" r:id="rId70"/>
    <p:sldId id="415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6" r:id="rId79"/>
    <p:sldId id="425" r:id="rId80"/>
    <p:sldId id="427" r:id="rId81"/>
    <p:sldId id="428" r:id="rId82"/>
    <p:sldId id="429" r:id="rId83"/>
    <p:sldId id="430" r:id="rId84"/>
    <p:sldId id="447" r:id="rId85"/>
    <p:sldId id="448" r:id="rId86"/>
    <p:sldId id="433" r:id="rId87"/>
    <p:sldId id="434" r:id="rId88"/>
    <p:sldId id="435" r:id="rId89"/>
    <p:sldId id="436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9" r:id="rId99"/>
    <p:sldId id="450" r:id="rId100"/>
    <p:sldId id="451" r:id="rId101"/>
    <p:sldId id="349" r:id="rId10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7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029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110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90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38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968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163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64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1868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362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24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820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651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788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733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0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992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482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2497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623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27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88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1670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6154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3238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0333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4111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131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70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8934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371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9432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437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1786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750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357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75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4633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0561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4664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76630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8671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517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683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0951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151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5245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1633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19474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721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330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9015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0388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2942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441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40058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30240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482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56463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825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1170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617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2455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603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135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2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4813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1284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01028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5940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7298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2875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87263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4395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04618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884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548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58133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0287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6776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1630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700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21020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5633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37359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75619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3042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502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6626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460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4E10-64FE-4E9D-ACAE-C5326DB813A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3D3-B012-4DB0-B76E-046CF85E46B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1FC-513F-4A6F-833F-B63977C7A31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userDrawn="1">
  <p:cSld name="1_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 hasCustomPrompt="1"/>
          </p:nvPr>
        </p:nvSpPr>
        <p:spPr>
          <a:xfrm>
            <a:off x="127635" y="-1"/>
            <a:ext cx="6628765" cy="63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ko-KR" altLang="en-US" dirty="0" err="1"/>
              <a:t>중제목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7534" y="1757581"/>
            <a:ext cx="11076929" cy="16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239994" lvl="0" indent="143996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6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95DDE4DA-F6FE-4DFA-BEE5-9D770C0BFFE9}" type="datetime1">
              <a:rPr lang="ko-KR" altLang="en-US" smtClean="0"/>
              <a:t>2023-09-12</a:t>
            </a:fld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ko-KR" altLang="en-US"/>
              <a:t>게임엔진 </a:t>
            </a:r>
            <a:r>
              <a:rPr lang="en-US"/>
              <a:t>II</a:t>
            </a: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6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oogle Shape;100;p15">
            <a:extLst>
              <a:ext uri="{FF2B5EF4-FFF2-40B4-BE49-F238E27FC236}">
                <a16:creationId xmlns:a16="http://schemas.microsoft.com/office/drawing/2014/main" id="{1372F125-0532-43C8-A87E-0E5FCDAE15CF}"/>
              </a:ext>
            </a:extLst>
          </p:cNvPr>
          <p:cNvGrpSpPr/>
          <p:nvPr userDrawn="1"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9" name="Google Shape;101;p15">
              <a:extLst>
                <a:ext uri="{FF2B5EF4-FFF2-40B4-BE49-F238E27FC236}">
                  <a16:creationId xmlns:a16="http://schemas.microsoft.com/office/drawing/2014/main" id="{47ACF025-CC2F-475E-A88E-ECAF01C01F43}"/>
                </a:ext>
              </a:extLst>
            </p:cNvPr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867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2;p15">
              <a:extLst>
                <a:ext uri="{FF2B5EF4-FFF2-40B4-BE49-F238E27FC236}">
                  <a16:creationId xmlns:a16="http://schemas.microsoft.com/office/drawing/2014/main" id="{0B315D99-8327-4695-BC03-2394C5D40399}"/>
                </a:ext>
              </a:extLst>
            </p:cNvPr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400"/>
                <a:buFont typeface="Arial"/>
                <a:buNone/>
              </a:pPr>
              <a:r>
                <a:rPr lang="en-US" sz="1867" b="0" i="0" u="none" strike="noStrike" cap="none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64;p10">
            <a:extLst>
              <a:ext uri="{FF2B5EF4-FFF2-40B4-BE49-F238E27FC236}">
                <a16:creationId xmlns:a16="http://schemas.microsoft.com/office/drawing/2014/main" id="{8A0075DA-99F1-441F-ABB4-9DCB570A736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7535" y="822861"/>
            <a:ext cx="11076931" cy="69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239994" lvl="0" indent="-3359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u"/>
              <a:defRPr sz="2667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r>
              <a:rPr lang="ko-KR" altLang="en-US" dirty="0"/>
              <a:t>소제목</a:t>
            </a:r>
            <a:endParaRPr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2DE3E2-30FD-458B-BFD1-4010ABC92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3800" y="147051"/>
            <a:ext cx="3286760" cy="491067"/>
          </a:xfrm>
        </p:spPr>
        <p:txBody>
          <a:bodyPr anchor="ctr"/>
          <a:lstStyle>
            <a:lvl1pPr marL="126997" indent="0" algn="r">
              <a:buNone/>
              <a:defRPr sz="2133" b="1">
                <a:solidFill>
                  <a:schemeClr val="bg1">
                    <a:lumMod val="75000"/>
                  </a:schemeClr>
                </a:solidFill>
              </a:defRPr>
            </a:lvl1pPr>
            <a:lvl2pPr marL="761981" indent="0">
              <a:buNone/>
              <a:defRPr/>
            </a:lvl2pPr>
            <a:lvl3pPr marL="1396965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ko-KR" altLang="en-US" dirty="0" err="1"/>
              <a:t>대제목</a:t>
            </a:r>
            <a:endParaRPr lang="ko-KR" altLang="en-US" dirty="0"/>
          </a:p>
        </p:txBody>
      </p:sp>
      <p:sp>
        <p:nvSpPr>
          <p:cNvPr id="12" name="Google Shape;63;p10">
            <a:extLst>
              <a:ext uri="{FF2B5EF4-FFF2-40B4-BE49-F238E27FC236}">
                <a16:creationId xmlns:a16="http://schemas.microsoft.com/office/drawing/2014/main" id="{80C97AAA-D0F5-4973-9E5A-C6683BE08C1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2613" y="3616169"/>
            <a:ext cx="2922267" cy="241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574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B477-C375-4EF2-B865-9E44A82BAA9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B985-E204-4525-9C54-53E15B89AAE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50051-5B5F-4031-9F99-0342508A7C4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AAC0-5BCD-4714-B477-873E6BD64E4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DDCA-3C40-4A5E-B64F-62268014FBB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3866-C2F4-4345-8BA0-A01CC3E1496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B4F-3735-40F4-B179-6D32B7BE2BE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560B7-61DC-4DED-8ADE-C3252D1491A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hyperlink" Target="https://freesvg.org/cartoon-desktop-computer-vector-imag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xMzAw2Sg5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ulus.com/rift/setu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2</a:t>
            </a:r>
            <a:r>
              <a:rPr lang="ko-KR" altLang="en-US" dirty="0"/>
              <a:t> 제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환경설정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499D1-8FE6-97B2-02C7-99D8A82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05A0-1178-4D80-B33E-23F58CD517B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D723D-4C54-4B31-D152-CD998C6A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3" y="1646116"/>
            <a:ext cx="856814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indent="0">
              <a:buNone/>
            </a:pPr>
            <a:r>
              <a:rPr lang="en-US" altLang="ko-KR" sz="2133"/>
              <a:t>1. </a:t>
            </a:r>
            <a:r>
              <a:rPr lang="ko-KR" altLang="en-US" sz="2133"/>
              <a:t>패키지매니저에서 다운로드가 완료되면 활성화된 </a:t>
            </a:r>
            <a:r>
              <a:rPr lang="en-US" altLang="ko-KR" sz="2133"/>
              <a:t>Import </a:t>
            </a:r>
            <a:r>
              <a:rPr lang="ko-KR" altLang="en-US" sz="2133"/>
              <a:t>버튼을 눌러줍니다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77FAF5-3C98-470C-B01D-83E4BA594155}"/>
              </a:ext>
            </a:extLst>
          </p:cNvPr>
          <p:cNvGrpSpPr/>
          <p:nvPr/>
        </p:nvGrpSpPr>
        <p:grpSpPr>
          <a:xfrm>
            <a:off x="5819787" y="2207361"/>
            <a:ext cx="6218952" cy="3827780"/>
            <a:chOff x="0" y="0"/>
            <a:chExt cx="5800175" cy="357025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934C7A-29BD-40BE-BCC4-F1AAAAF54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5"/>
            <a:stretch/>
          </p:blipFill>
          <p:spPr>
            <a:xfrm>
              <a:off x="0" y="668454"/>
              <a:ext cx="3303987" cy="29018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B5688F-D4AF-4292-A3BA-9903B3D30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0601" y="0"/>
              <a:ext cx="2439574" cy="35702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8687D8-64E1-497E-9862-0EBC14C17AE7}"/>
                </a:ext>
              </a:extLst>
            </p:cNvPr>
            <p:cNvSpPr/>
            <p:nvPr/>
          </p:nvSpPr>
          <p:spPr>
            <a:xfrm>
              <a:off x="5374548" y="3326978"/>
              <a:ext cx="405598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93D2A66-12A5-49E0-84EE-AA7CB693C790}"/>
                </a:ext>
              </a:extLst>
            </p:cNvPr>
            <p:cNvSpPr/>
            <p:nvPr/>
          </p:nvSpPr>
          <p:spPr>
            <a:xfrm>
              <a:off x="2307107" y="3326978"/>
              <a:ext cx="482474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8937259-6560-41EF-A42C-7E878046F074}"/>
                </a:ext>
              </a:extLst>
            </p:cNvPr>
            <p:cNvSpPr/>
            <p:nvPr/>
          </p:nvSpPr>
          <p:spPr>
            <a:xfrm>
              <a:off x="2064443" y="3150130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3C4C108-CA7F-4F22-9954-BAC06BEC1B87}"/>
                </a:ext>
              </a:extLst>
            </p:cNvPr>
            <p:cNvSpPr/>
            <p:nvPr/>
          </p:nvSpPr>
          <p:spPr>
            <a:xfrm>
              <a:off x="5149129" y="3086534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4F74AD-E617-4A3E-FE94-3CD751CA985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56C0DFF-4FE6-4393-8A14-BA82CC1B0AA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D9D8E6-786E-276D-D661-6E1D33FB55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C3175-FE50-57AA-CFF3-8DD1B6DB8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05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에디터의 </a:t>
            </a:r>
            <a:r>
              <a:rPr lang="en-US" altLang="ko-KR" sz="2133"/>
              <a:t>[Edit]–[Project Settings]–[XR Plug-in Management] </a:t>
            </a:r>
            <a:r>
              <a:rPr lang="ko-KR" altLang="en-US" sz="2133"/>
              <a:t>메뉴에 </a:t>
            </a:r>
            <a:r>
              <a:rPr lang="en-US" altLang="ko-KR" sz="2133"/>
              <a:t>OpenVR Loader</a:t>
            </a:r>
            <a:r>
              <a:rPr lang="ko-KR" altLang="en-US" sz="2133"/>
              <a:t>가 정상적으로 체크되어 있는 것을 확인할 수 있을 것입니다</a:t>
            </a:r>
            <a:r>
              <a:rPr lang="en-US" altLang="ko-KR" sz="2133"/>
              <a:t>.</a:t>
            </a:r>
          </a:p>
          <a:p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3" y="822861"/>
            <a:ext cx="9274983" cy="690980"/>
          </a:xfrm>
        </p:spPr>
        <p:txBody>
          <a:bodyPr/>
          <a:lstStyle/>
          <a:p>
            <a:r>
              <a:rPr lang="ko-KR" altLang="en-US"/>
              <a:t>유니티 </a:t>
            </a:r>
            <a:r>
              <a:rPr lang="en-US" altLang="ko-KR"/>
              <a:t>2020.2 </a:t>
            </a:r>
            <a:r>
              <a:rPr lang="ko-KR" altLang="en-US"/>
              <a:t>버전 이상에서의 </a:t>
            </a:r>
            <a:r>
              <a:rPr lang="en-US" altLang="ko-KR"/>
              <a:t>SteamVR </a:t>
            </a:r>
            <a:r>
              <a:rPr lang="ko-KR" altLang="en-US"/>
              <a:t>설치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D32834-3153-464B-955E-737F7C6D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99" y="2610946"/>
            <a:ext cx="7962900" cy="41000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F38A7A-93BC-8468-CB0E-A6293A9EFE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00B813-D4B0-4716-93FE-9E8714CDAB1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361EAF-E52D-84DB-B674-C39A4A4D35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741E40-D648-D444-192E-FC479922E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062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ECD797-A809-8E6D-A618-326C7D8F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6818-11FC-48BE-9641-A0428EDC7FD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8CCCF7-A3B6-80BE-81BF-9D8A26E7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69416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indent="0">
              <a:buNone/>
            </a:pPr>
            <a:r>
              <a:rPr lang="en-US" altLang="ko-KR" sz="2133"/>
              <a:t>1. </a:t>
            </a:r>
            <a:r>
              <a:rPr lang="ko-KR" altLang="en-US" sz="2133"/>
              <a:t>오큘러스 플러그인 업데이트 팝업이 나타나면 </a:t>
            </a:r>
            <a:r>
              <a:rPr lang="en-US" altLang="ko-KR" sz="2133"/>
              <a:t>Yes, Restart </a:t>
            </a:r>
            <a:r>
              <a:rPr lang="ko-KR" altLang="en-US" sz="2133"/>
              <a:t>버튼을 눌러 진행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BE5C9C-7E17-4A29-B929-7526697C737F}"/>
              </a:ext>
            </a:extLst>
          </p:cNvPr>
          <p:cNvGrpSpPr/>
          <p:nvPr/>
        </p:nvGrpSpPr>
        <p:grpSpPr>
          <a:xfrm>
            <a:off x="7251701" y="1605153"/>
            <a:ext cx="4940300" cy="4296833"/>
            <a:chOff x="0" y="0"/>
            <a:chExt cx="3705225" cy="322306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2B33C2-E29B-4B12-BE28-12833157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05225" cy="16040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0D1C92-143D-42D1-8483-44FAE8A7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37161"/>
              <a:ext cx="3705225" cy="1485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AAB169-1DF3-43BF-A1C5-77C0FF9B94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955F1D-5BF0-45F0-8CA2-AFBF00C0D1D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9212BE-F79E-12D9-BA79-B939F6A817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7AAE6-A042-E520-8894-84153CA93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112834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유니티에서 </a:t>
            </a:r>
            <a:r>
              <a:rPr lang="en-US" altLang="ko-KR" sz="2133"/>
              <a:t>Edit - Project Settings - XR Plugin Management </a:t>
            </a:r>
            <a:r>
              <a:rPr lang="ko-KR" altLang="en-US" sz="2133"/>
              <a:t>항목으로 이동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Install XR Plugin Management </a:t>
            </a:r>
            <a:r>
              <a:rPr lang="ko-KR" altLang="en-US" sz="2133"/>
              <a:t>버튼을 눌러 </a:t>
            </a:r>
            <a:r>
              <a:rPr lang="en-US" altLang="ko-KR" sz="2133"/>
              <a:t>XR </a:t>
            </a:r>
            <a:r>
              <a:rPr lang="ko-KR" altLang="en-US" sz="2133"/>
              <a:t>패키지를 설치 후 </a:t>
            </a:r>
            <a:r>
              <a:rPr lang="en-US" altLang="ko-KR" sz="2133"/>
              <a:t>Oculus </a:t>
            </a:r>
            <a:r>
              <a:rPr lang="ko-KR" altLang="en-US" sz="2133"/>
              <a:t>를 활성화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5D2BAE-10AA-4767-A70D-80620CCE9E02}"/>
              </a:ext>
            </a:extLst>
          </p:cNvPr>
          <p:cNvGrpSpPr/>
          <p:nvPr/>
        </p:nvGrpSpPr>
        <p:grpSpPr>
          <a:xfrm>
            <a:off x="2590323" y="3159959"/>
            <a:ext cx="6616039" cy="3513301"/>
            <a:chOff x="0" y="0"/>
            <a:chExt cx="5894464" cy="31300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4634A77-3ADF-415B-9B80-5DF381C92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685901" cy="313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1E4F97-735F-414D-A737-C3734205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650" y="175571"/>
              <a:ext cx="3077814" cy="2954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701464-7F3F-44FB-AA8B-E16B4B454A78}"/>
                </a:ext>
              </a:extLst>
            </p:cNvPr>
            <p:cNvSpPr/>
            <p:nvPr/>
          </p:nvSpPr>
          <p:spPr>
            <a:xfrm>
              <a:off x="0" y="2871131"/>
              <a:ext cx="1096455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735645-7638-496B-A126-1892EAB8655D}"/>
                </a:ext>
              </a:extLst>
            </p:cNvPr>
            <p:cNvSpPr/>
            <p:nvPr/>
          </p:nvSpPr>
          <p:spPr>
            <a:xfrm>
              <a:off x="1106593" y="1123482"/>
              <a:ext cx="1579308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273E03-4D0B-4098-86F6-72A89F2A0671}"/>
                </a:ext>
              </a:extLst>
            </p:cNvPr>
            <p:cNvSpPr/>
            <p:nvPr/>
          </p:nvSpPr>
          <p:spPr>
            <a:xfrm>
              <a:off x="4137236" y="1345199"/>
              <a:ext cx="532682" cy="149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0DD2B64-F7D8-4262-8242-F4EEA0901D30}"/>
                </a:ext>
              </a:extLst>
            </p:cNvPr>
            <p:cNvSpPr/>
            <p:nvPr/>
          </p:nvSpPr>
          <p:spPr>
            <a:xfrm>
              <a:off x="929745" y="905023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83D3D8-07D1-4F3D-899F-5A79DE3A21CC}"/>
                </a:ext>
              </a:extLst>
            </p:cNvPr>
            <p:cNvSpPr/>
            <p:nvPr/>
          </p:nvSpPr>
          <p:spPr>
            <a:xfrm>
              <a:off x="3829639" y="1081870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943C2-C29B-5DD3-C5EB-1A90EEB37A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E740D17-55DC-417A-AE54-72EA6B9992B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923119-1132-C9F1-328E-E99D3AE8F1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FDE88-C932-3DDA-47F7-ACDA455E8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오큘러스 패키지와 </a:t>
            </a:r>
            <a:r>
              <a:rPr lang="en-US" altLang="ko-KR" sz="2133"/>
              <a:t>XR </a:t>
            </a:r>
            <a:r>
              <a:rPr lang="ko-KR" altLang="en-US" sz="2133"/>
              <a:t>패키지가 설치된 결과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0DFEBA5-DFDC-6347-4B80-C1256625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92" y="2646607"/>
            <a:ext cx="3422729" cy="400754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A944C-32EE-84A7-B478-91AE94F150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33A0CEC-7F9E-4FB0-B01E-CF334023BA3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6C3DA-F1D5-43BA-FCC8-79E6C3301C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11D4C-FC1F-B2E5-12AB-E386A1572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195380-E46F-1955-DB12-47D81AFF1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47" y="4561246"/>
            <a:ext cx="5929313" cy="187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4039D1-8FD8-7EEA-1595-EBAB21E16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247" y="2791677"/>
            <a:ext cx="3651179" cy="17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테스트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OVRCameraRig </a:t>
            </a:r>
            <a:r>
              <a:rPr lang="ko-KR" altLang="en-US" sz="2133"/>
              <a:t>프리팹을 하이어라키에 등록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747ED6-A62F-4633-A971-48711C137A2D}"/>
              </a:ext>
            </a:extLst>
          </p:cNvPr>
          <p:cNvGrpSpPr/>
          <p:nvPr/>
        </p:nvGrpSpPr>
        <p:grpSpPr>
          <a:xfrm>
            <a:off x="6710157" y="3239935"/>
            <a:ext cx="5384923" cy="2621088"/>
            <a:chOff x="0" y="0"/>
            <a:chExt cx="5893356" cy="28682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F42B6A8-875A-4F89-A270-7B1CA4EB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853000" cy="2868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C5101B-2BEA-45D7-988F-38BCE8D0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0356" y="0"/>
              <a:ext cx="2853000" cy="8949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D4ADE7-872C-4E0C-938F-1B66D7BE589B}"/>
                </a:ext>
              </a:extLst>
            </p:cNvPr>
            <p:cNvSpPr/>
            <p:nvPr/>
          </p:nvSpPr>
          <p:spPr>
            <a:xfrm>
              <a:off x="3299471" y="532813"/>
              <a:ext cx="1159365" cy="224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4C4DF7-BBA3-4AD3-A6E8-BC60D01A1EB6}"/>
                </a:ext>
              </a:extLst>
            </p:cNvPr>
            <p:cNvSpPr/>
            <p:nvPr/>
          </p:nvSpPr>
          <p:spPr>
            <a:xfrm>
              <a:off x="1426500" y="532813"/>
              <a:ext cx="1159365" cy="224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937E1D7-1FFE-49D6-83D1-F57A65713A26}"/>
                </a:ext>
              </a:extLst>
            </p:cNvPr>
            <p:cNvCxnSpPr/>
            <p:nvPr/>
          </p:nvCxnSpPr>
          <p:spPr>
            <a:xfrm>
              <a:off x="2585865" y="645051"/>
              <a:ext cx="7136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EE4AC4-A9B3-FEAA-0B7A-B539B54235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9BAC413-319D-46F1-96EB-F79CA46627E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92C53D-D013-2D47-6F8E-F96333DA08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6BBE4-E25D-8D34-B6A9-71E4866F2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1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오큘러스퀘스트 링크 케이블을 이용한 개발환경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링크 케이블을 퀘스트 헤드셋과 </a:t>
            </a:r>
            <a:r>
              <a:rPr lang="en-US" altLang="ko-KR" sz="2133"/>
              <a:t>PC </a:t>
            </a:r>
            <a:r>
              <a:rPr lang="ko-KR" altLang="en-US" sz="2133"/>
              <a:t>에 연결 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퀘스트를 착용하고 오른쪽 컨트롤러의 홈버튼을 클릭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설정 버튼 </a:t>
            </a:r>
            <a:r>
              <a:rPr lang="en-US" altLang="ko-KR" sz="2133"/>
              <a:t>– </a:t>
            </a:r>
            <a:r>
              <a:rPr lang="ko-KR" altLang="en-US" sz="2133"/>
              <a:t>빠른 메뉴 </a:t>
            </a:r>
            <a:r>
              <a:rPr lang="en-US" altLang="ko-KR" sz="2133"/>
              <a:t>– Oculus Link </a:t>
            </a:r>
            <a:r>
              <a:rPr lang="ko-KR" altLang="en-US" sz="2133"/>
              <a:t>를 선택하면 오큘러스 링크 화면으로 이동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94149-1207-40B2-8EDF-1E8ABEF3AAFE}"/>
              </a:ext>
            </a:extLst>
          </p:cNvPr>
          <p:cNvGrpSpPr/>
          <p:nvPr/>
        </p:nvGrpSpPr>
        <p:grpSpPr>
          <a:xfrm>
            <a:off x="6957030" y="1646117"/>
            <a:ext cx="5038468" cy="3101375"/>
            <a:chOff x="0" y="0"/>
            <a:chExt cx="6007216" cy="3697857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FCFD4C4-81BE-419B-84F6-57E13C48DB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80" b="7863"/>
            <a:stretch/>
          </p:blipFill>
          <p:spPr bwMode="auto">
            <a:xfrm>
              <a:off x="0" y="0"/>
              <a:ext cx="6007216" cy="36978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6AE2CB-BC84-4A6D-AD1B-983095B71145}"/>
                </a:ext>
              </a:extLst>
            </p:cNvPr>
            <p:cNvSpPr/>
            <p:nvPr/>
          </p:nvSpPr>
          <p:spPr>
            <a:xfrm>
              <a:off x="5165521" y="2741513"/>
              <a:ext cx="514525" cy="385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E1834B-4BAD-4B14-AC8C-778A690D1E8A}"/>
                </a:ext>
              </a:extLst>
            </p:cNvPr>
            <p:cNvSpPr/>
            <p:nvPr/>
          </p:nvSpPr>
          <p:spPr>
            <a:xfrm>
              <a:off x="720754" y="419161"/>
              <a:ext cx="1469472" cy="385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E3F1F3-8D8E-43A3-9417-1F4DE96CB583}"/>
                </a:ext>
              </a:extLst>
            </p:cNvPr>
            <p:cNvSpPr/>
            <p:nvPr/>
          </p:nvSpPr>
          <p:spPr>
            <a:xfrm>
              <a:off x="4609104" y="805054"/>
              <a:ext cx="1188388" cy="703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45A30E2-3FCA-4858-9350-D0F138577330}"/>
                </a:ext>
              </a:extLst>
            </p:cNvPr>
            <p:cNvSpPr/>
            <p:nvPr/>
          </p:nvSpPr>
          <p:spPr>
            <a:xfrm>
              <a:off x="4988673" y="2484970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36A0BF5-C4BD-4FA7-938A-40FD64A1614A}"/>
                </a:ext>
              </a:extLst>
            </p:cNvPr>
            <p:cNvSpPr/>
            <p:nvPr/>
          </p:nvSpPr>
          <p:spPr>
            <a:xfrm>
              <a:off x="383445" y="45126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B29DE64-4B99-4DEA-A641-9EF0ED8EA855}"/>
                </a:ext>
              </a:extLst>
            </p:cNvPr>
            <p:cNvSpPr/>
            <p:nvPr/>
          </p:nvSpPr>
          <p:spPr>
            <a:xfrm>
              <a:off x="4432256" y="628113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A623CB-4262-462B-9880-97A570D81E38}"/>
              </a:ext>
            </a:extLst>
          </p:cNvPr>
          <p:cNvGrpSpPr/>
          <p:nvPr/>
        </p:nvGrpSpPr>
        <p:grpSpPr>
          <a:xfrm>
            <a:off x="6957029" y="4946705"/>
            <a:ext cx="3256704" cy="1765161"/>
            <a:chOff x="0" y="0"/>
            <a:chExt cx="5494831" cy="2978382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175E8CFF-9071-45D1-A7C8-1EE74C087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79508"/>
              <a:ext cx="2671194" cy="17095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오큘러스 퀘스트 2 ] 국내 사전 예약 진행 (~2020.10월 초까지) : 네이버 블로그">
              <a:extLst>
                <a:ext uri="{FF2B5EF4-FFF2-40B4-BE49-F238E27FC236}">
                  <a16:creationId xmlns:a16="http://schemas.microsoft.com/office/drawing/2014/main" id="{C6AE54CA-1DD5-43E7-B352-C93B3FBE2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637" y="0"/>
              <a:ext cx="2671194" cy="29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E61200-170D-4CED-A16F-F69E0D4AF2DA}"/>
                </a:ext>
              </a:extLst>
            </p:cNvPr>
            <p:cNvSpPr/>
            <p:nvPr/>
          </p:nvSpPr>
          <p:spPr>
            <a:xfrm>
              <a:off x="3858977" y="882383"/>
              <a:ext cx="300257" cy="2953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29638F-2997-6BC8-026A-2A3FEFDE6A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55F171A-A484-4E8F-B290-C3B83690B0E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C27E50-C4AD-1295-36AB-EEFCE11071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37743-A374-EDD6-E2AF-C57A3B262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9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A3FDC-94D8-3650-E432-829E93F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</a:t>
            </a:r>
            <a:r>
              <a:rPr lang="ko-KR" altLang="en-US" dirty="0"/>
              <a:t> 에서 게임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0D655-FD72-D932-8842-3B074AC71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Run Device Oculus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Build Settings </a:t>
            </a:r>
            <a:r>
              <a:rPr lang="ko-KR" altLang="en-US" dirty="0"/>
              <a:t>에서 </a:t>
            </a:r>
            <a:r>
              <a:rPr lang="en-US" altLang="ko-KR" dirty="0"/>
              <a:t>Build and Run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A4DED-9DB8-3F13-338F-105AE6C29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FCECEC-C8E7-1359-9366-A38B1B07F94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dirty="0"/>
              <a:t>USB Debug </a:t>
            </a:r>
            <a:r>
              <a:rPr lang="ko-KR" altLang="en-US" dirty="0"/>
              <a:t>허용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C35E3BE-F42C-9418-AD72-C4CC01A0A8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141506D-C118-04E1-AEB5-3526887374B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CD9443-92D1-BA24-0173-F5896741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73" y="1589438"/>
            <a:ext cx="7136253" cy="4719717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2D749F8A-909A-7AC6-226F-0387166A32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E46EE9-D7F8-40C6-B32A-96E0415DDE2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5DE2ADB-A8AA-CECB-E258-AA544A5EA8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52798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소프트웨어 설치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https://www.vive.com/kr/setup/ </a:t>
            </a:r>
            <a:r>
              <a:rPr lang="ko-KR" altLang="en-US" sz="2133"/>
              <a:t>링크로 이동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“</a:t>
            </a:r>
            <a:r>
              <a:rPr lang="en-US" altLang="ko-KR" sz="2133"/>
              <a:t>VIVE Setup </a:t>
            </a:r>
            <a:r>
              <a:rPr lang="ko-KR" altLang="en-US" sz="2133"/>
              <a:t>다운로드” 버튼을 눌러 바이브 설치 파일 다운로드 하여 설치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0831FBA-C54D-45F3-9763-1A232EDAF4C2}"/>
              </a:ext>
            </a:extLst>
          </p:cNvPr>
          <p:cNvGrpSpPr/>
          <p:nvPr/>
        </p:nvGrpSpPr>
        <p:grpSpPr>
          <a:xfrm>
            <a:off x="7481669" y="1733627"/>
            <a:ext cx="4618891" cy="1695373"/>
            <a:chOff x="0" y="0"/>
            <a:chExt cx="6372138" cy="233897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22A9AC5-34DB-4006-BF8B-BCED3DECA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372138" cy="2338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75E1E53-C68C-4723-9952-5D2501A46D33}"/>
                </a:ext>
              </a:extLst>
            </p:cNvPr>
            <p:cNvSpPr/>
            <p:nvPr/>
          </p:nvSpPr>
          <p:spPr>
            <a:xfrm>
              <a:off x="2371924" y="1640863"/>
              <a:ext cx="1544399" cy="38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67FBC1-17B0-C3DF-667B-992C6F4E6F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9571E0-936E-4018-B76C-E0AE6EC314A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C7E983-D5BF-BA11-E727-8E83E2C1C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F6A23-FA0F-F42B-D800-418EE7249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소프트웨어 설치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새 계정 만들기 버튼 클릭하여 스팀 계정 생성 및 로그인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2C835CA-3630-46A7-9022-66DB5903D1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7719" y="1646116"/>
            <a:ext cx="4749800" cy="32647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762B4-DCDD-491C-A4C9-285765BC20D1}"/>
              </a:ext>
            </a:extLst>
          </p:cNvPr>
          <p:cNvSpPr/>
          <p:nvPr/>
        </p:nvSpPr>
        <p:spPr>
          <a:xfrm>
            <a:off x="9085008" y="4317955"/>
            <a:ext cx="2549459" cy="28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A2340C-557F-03F7-4971-0AED489D55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86ECBF-8679-48E5-8B03-ADC7549EA8C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37CC42-294A-8E7C-D5A9-359A9CF934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7E6D34-2607-9A5D-E912-E3F85A469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659718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소프트웨어 설치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등록한 메일 주소로 확인 메일이 가면 </a:t>
            </a:r>
            <a:r>
              <a:rPr lang="en-US" altLang="ko-KR" sz="2133"/>
              <a:t>Steam Guard </a:t>
            </a:r>
            <a:r>
              <a:rPr lang="ko-KR" altLang="en-US" sz="2133"/>
              <a:t>코드를 복사하여 붙여줌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8181EE-0673-456C-A71B-476AD32614CF}"/>
              </a:ext>
            </a:extLst>
          </p:cNvPr>
          <p:cNvGrpSpPr/>
          <p:nvPr/>
        </p:nvGrpSpPr>
        <p:grpSpPr>
          <a:xfrm>
            <a:off x="4678131" y="1636222"/>
            <a:ext cx="7422429" cy="4398919"/>
            <a:chOff x="0" y="0"/>
            <a:chExt cx="6308945" cy="373913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0583B1-0BF4-45EC-B6CC-DC6CDFB13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12937"/>
              <a:ext cx="3092646" cy="2126194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5617C2-4331-4D77-ADBC-B24D88F67B29}"/>
                </a:ext>
              </a:extLst>
            </p:cNvPr>
            <p:cNvGrpSpPr/>
            <p:nvPr/>
          </p:nvGrpSpPr>
          <p:grpSpPr>
            <a:xfrm>
              <a:off x="3216299" y="0"/>
              <a:ext cx="3092646" cy="3739131"/>
              <a:chOff x="3216299" y="0"/>
              <a:chExt cx="3092646" cy="37391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0116F2F-EDAB-4C0A-AB8C-806A95FE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299" y="0"/>
                <a:ext cx="3092646" cy="37391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DD14D3F-B9F3-46B5-B5C5-21D90C850043}"/>
                  </a:ext>
                </a:extLst>
              </p:cNvPr>
              <p:cNvSpPr/>
              <p:nvPr/>
            </p:nvSpPr>
            <p:spPr>
              <a:xfrm>
                <a:off x="3969517" y="568092"/>
                <a:ext cx="587229" cy="2013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EDBD885-9590-4DBA-B8DA-0BE2F5BA4B05}"/>
                  </a:ext>
                </a:extLst>
              </p:cNvPr>
              <p:cNvSpPr/>
              <p:nvPr/>
            </p:nvSpPr>
            <p:spPr>
              <a:xfrm>
                <a:off x="3231561" y="874734"/>
                <a:ext cx="422146" cy="1251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F2D46C5-D60C-4F72-AD8A-D05221B04905}"/>
                  </a:ext>
                </a:extLst>
              </p:cNvPr>
              <p:cNvSpPr/>
              <p:nvPr/>
            </p:nvSpPr>
            <p:spPr>
              <a:xfrm>
                <a:off x="4184061" y="1473142"/>
                <a:ext cx="507870" cy="934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400"/>
              </a:p>
            </p:txBody>
          </p:sp>
        </p:grp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D39E6D-84C8-AFC0-8678-33F481BB33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F151891-8E45-4502-BB17-986EF5C2563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D35B8A-F057-12DE-E13B-166FE84AF2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509C8B-572B-B871-CB25-E857CDD52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2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B309-B911-4016-8E99-F11C5E0D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494D3-9FA5-4694-B4B3-92602BA72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30256-08A1-4F74-9294-2392A55A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41A12-5F27-43F7-AFA6-FB7F03DC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449"/>
            <a:ext cx="6898418" cy="5117690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85260-BD28-1340-C5DD-999F11D2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2E7F-7FF4-4185-8338-4622B013295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A48F626-5E44-7E02-C6AE-D190A49E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4" y="1646116"/>
            <a:ext cx="579332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소프트웨어 설치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SteamVR </a:t>
            </a:r>
            <a:r>
              <a:rPr lang="ko-KR" altLang="en-US" sz="2133"/>
              <a:t>런처에서 </a:t>
            </a:r>
            <a:r>
              <a:rPr lang="en-US" altLang="ko-KR" sz="2133"/>
              <a:t>SteamVR </a:t>
            </a:r>
            <a:r>
              <a:rPr lang="ko-KR" altLang="en-US" sz="2133"/>
              <a:t>플레이 버튼클릭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E5315-9186-460C-918E-37FBC92A3406}"/>
              </a:ext>
            </a:extLst>
          </p:cNvPr>
          <p:cNvGrpSpPr/>
          <p:nvPr/>
        </p:nvGrpSpPr>
        <p:grpSpPr>
          <a:xfrm>
            <a:off x="5578765" y="1698583"/>
            <a:ext cx="6521796" cy="3898653"/>
            <a:chOff x="0" y="0"/>
            <a:chExt cx="6541053" cy="388577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4FD33E-F9C9-434F-920F-1850EB7A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41053" cy="3885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0CC2B6-C758-4B9F-ADA9-A0D7EBDD8513}"/>
                </a:ext>
              </a:extLst>
            </p:cNvPr>
            <p:cNvSpPr/>
            <p:nvPr/>
          </p:nvSpPr>
          <p:spPr>
            <a:xfrm>
              <a:off x="1393429" y="1561890"/>
              <a:ext cx="657026" cy="3059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78E707-2EC2-86F2-675B-1AC5109AF0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0C61C6-EEBA-4B51-BE75-72B3C40F4C2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096489-CA26-495F-CEBA-D91421DDD3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FE0F5-15EF-3B22-891F-17C51337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2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555179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소프트웨어 설치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SteamVR </a:t>
            </a:r>
            <a:r>
              <a:rPr lang="ko-KR" altLang="en-US" sz="2133"/>
              <a:t>업데이트 진행 및 실행 팝업확인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모든 바이브 기기가 연결되면 녹색으로 기기 활성화 표시 됨</a:t>
            </a:r>
            <a:r>
              <a:rPr lang="en-US" altLang="ko-KR" sz="2133"/>
              <a:t>.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210133-B118-466D-8CA0-26E9E8D6A97F}"/>
              </a:ext>
            </a:extLst>
          </p:cNvPr>
          <p:cNvGrpSpPr/>
          <p:nvPr/>
        </p:nvGrpSpPr>
        <p:grpSpPr>
          <a:xfrm>
            <a:off x="5911645" y="1593650"/>
            <a:ext cx="6188915" cy="2426497"/>
            <a:chOff x="0" y="0"/>
            <a:chExt cx="7117465" cy="27908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8A1509-FA28-4A57-9D39-DFAEE1C3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465320" cy="27908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993D11-CB9B-4922-B6E8-A867E9D71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765" y="1"/>
              <a:ext cx="2552700" cy="2790825"/>
            </a:xfrm>
            <a:prstGeom prst="rect">
              <a:avLst/>
            </a:prstGeom>
          </p:spPr>
        </p:pic>
      </p:grpSp>
      <p:pic>
        <p:nvPicPr>
          <p:cNvPr id="15" name="Picture 2" descr="I don't have the steamvr ready window when I launch steamvr, does anyone  know what I can do to fix this? : oculus">
            <a:extLst>
              <a:ext uri="{FF2B5EF4-FFF2-40B4-BE49-F238E27FC236}">
                <a16:creationId xmlns:a16="http://schemas.microsoft.com/office/drawing/2014/main" id="{9B5B5CB3-0825-4D5C-BF20-0F931E97253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46" y="4224390"/>
            <a:ext cx="2992967" cy="1689100"/>
          </a:xfrm>
          <a:prstGeom prst="rect">
            <a:avLst/>
          </a:prstGeom>
          <a:noFill/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F2A52D-1993-CF4C-13F5-B6E40F0D45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D3FFCA0-440F-44D8-8218-6DA51AAE6A3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44A0B9-BCF6-B3D1-FCF6-D30DC411FA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881E32-CA33-DAA7-904E-6DCAC2E21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1080215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 dirty="0"/>
              <a:t>유니티 개발 환경 구축하기</a:t>
            </a:r>
            <a:endParaRPr lang="en-US" altLang="ko-KR" sz="2133" dirty="0"/>
          </a:p>
          <a:p>
            <a:pPr marL="697183" indent="-457189">
              <a:buAutoNum type="arabicPeriod"/>
            </a:pPr>
            <a:r>
              <a:rPr lang="ko-KR" altLang="en-US" sz="2133" dirty="0" err="1"/>
              <a:t>애셋</a:t>
            </a:r>
            <a:r>
              <a:rPr lang="ko-KR" altLang="en-US" sz="2133" dirty="0"/>
              <a:t> 스토어에서 “</a:t>
            </a:r>
            <a:r>
              <a:rPr lang="en-US" altLang="ko-KR" sz="2133" dirty="0" err="1"/>
              <a:t>SteamVR</a:t>
            </a:r>
            <a:r>
              <a:rPr lang="en-US" altLang="ko-KR" sz="2133" dirty="0"/>
              <a:t> Plugin” </a:t>
            </a:r>
            <a:r>
              <a:rPr lang="ko-KR" altLang="en-US" sz="2133" dirty="0"/>
              <a:t>으로 검색을 하여 “</a:t>
            </a:r>
            <a:r>
              <a:rPr lang="en-US" altLang="ko-KR" sz="2133" dirty="0"/>
              <a:t>Unity </a:t>
            </a:r>
            <a:r>
              <a:rPr lang="ko-KR" altLang="en-US" sz="2133" dirty="0"/>
              <a:t>에서 열기” 를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C72F037-DBF2-47FC-9294-E7C148AA88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0100" y="2932172"/>
            <a:ext cx="6581256" cy="3464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61647E-20FA-BA16-F23A-FC1125810C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60DE6A1-AC7E-4E06-AE6F-5FB6C8FCC9E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1F38B0-FED2-578B-0273-771B889236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069FB6-AB60-1A9F-3809-1D2749CD7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8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1051469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패키지메니저에서 </a:t>
            </a:r>
            <a:r>
              <a:rPr lang="en-US" altLang="ko-KR" sz="2133"/>
              <a:t>SteamVR Plugin </a:t>
            </a:r>
            <a:r>
              <a:rPr lang="ko-KR" altLang="en-US" sz="2133"/>
              <a:t>검색하여 </a:t>
            </a:r>
            <a:r>
              <a:rPr lang="en-US" altLang="ko-KR" sz="2133"/>
              <a:t>Download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유니티 개발 환경 구축하기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4B35DC-B29B-4D98-A6D9-BF35B0EF9F94}"/>
              </a:ext>
            </a:extLst>
          </p:cNvPr>
          <p:cNvGrpSpPr/>
          <p:nvPr/>
        </p:nvGrpSpPr>
        <p:grpSpPr>
          <a:xfrm>
            <a:off x="2331259" y="2874703"/>
            <a:ext cx="7071360" cy="3836247"/>
            <a:chOff x="0" y="0"/>
            <a:chExt cx="5304008" cy="287742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9F31DF-3EB3-46CF-9C25-00511F1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304008" cy="28774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54BAE3D-E098-4905-96C2-462F72949A47}"/>
                </a:ext>
              </a:extLst>
            </p:cNvPr>
            <p:cNvSpPr/>
            <p:nvPr/>
          </p:nvSpPr>
          <p:spPr>
            <a:xfrm>
              <a:off x="4694898" y="2679350"/>
              <a:ext cx="609109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0507F9-1B1D-3084-A919-7CA8D2F5E9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33A3A97-7E42-4151-825F-67DA9C7D926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EED5DA-13E0-F856-977A-BABD8C27E6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FED02-69D3-042E-35EC-A56DB6A8A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6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1051469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Import </a:t>
            </a:r>
            <a:r>
              <a:rPr lang="ko-KR" altLang="en-US" sz="2133"/>
              <a:t>버튼을 클릭하여 프로젝트에 추가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유니티 개발 환경 구축하기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1325BD-F9F8-4F9F-B257-28C2297CB055}"/>
              </a:ext>
            </a:extLst>
          </p:cNvPr>
          <p:cNvGrpSpPr/>
          <p:nvPr/>
        </p:nvGrpSpPr>
        <p:grpSpPr>
          <a:xfrm>
            <a:off x="5980243" y="2234326"/>
            <a:ext cx="6120317" cy="3800815"/>
            <a:chOff x="0" y="0"/>
            <a:chExt cx="5838053" cy="36256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983ADD-30D2-4325-8D66-DF8603897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601" y="0"/>
              <a:ext cx="2477452" cy="36256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6454CA5-CB05-4735-A8ED-680595055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28"/>
            <a:stretch/>
          </p:blipFill>
          <p:spPr>
            <a:xfrm>
              <a:off x="0" y="747899"/>
              <a:ext cx="3303987" cy="2877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C7CF98A-6CCB-453F-A646-05AB43B73DEB}"/>
                </a:ext>
              </a:extLst>
            </p:cNvPr>
            <p:cNvSpPr/>
            <p:nvPr/>
          </p:nvSpPr>
          <p:spPr>
            <a:xfrm>
              <a:off x="5413405" y="3382412"/>
              <a:ext cx="405598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FE0189-016D-4693-8F78-527724EC6422}"/>
                </a:ext>
              </a:extLst>
            </p:cNvPr>
            <p:cNvSpPr/>
            <p:nvPr/>
          </p:nvSpPr>
          <p:spPr>
            <a:xfrm>
              <a:off x="2279289" y="3382412"/>
              <a:ext cx="482474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D5A18FB-CB80-4161-90C2-B6CE978A6F99}"/>
                </a:ext>
              </a:extLst>
            </p:cNvPr>
            <p:cNvSpPr/>
            <p:nvPr/>
          </p:nvSpPr>
          <p:spPr>
            <a:xfrm>
              <a:off x="2036625" y="3205564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F8D7310-4F89-4AA0-94CE-DA996AB09A8C}"/>
                </a:ext>
              </a:extLst>
            </p:cNvPr>
            <p:cNvSpPr/>
            <p:nvPr/>
          </p:nvSpPr>
          <p:spPr>
            <a:xfrm>
              <a:off x="5187986" y="3141968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A368FA-0593-2417-9C02-2CC7A33205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DF045-D294-4840-B15F-007210D167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A02BC8-B06D-3FB6-81AE-072603BF99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589E9-969F-90B5-F2FD-DA756AC38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1051469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XR Plug-in Management </a:t>
            </a:r>
            <a:r>
              <a:rPr lang="ko-KR" altLang="en-US" sz="2133"/>
              <a:t>에서 </a:t>
            </a:r>
            <a:r>
              <a:rPr lang="en-US" altLang="ko-KR" sz="2133"/>
              <a:t>OpenVR </a:t>
            </a:r>
            <a:r>
              <a:rPr lang="ko-KR" altLang="en-US" sz="2133"/>
              <a:t>활성화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유니티 개발 환경 구축하기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D194C9-99F2-408E-896C-E3F239BB878A}"/>
              </a:ext>
            </a:extLst>
          </p:cNvPr>
          <p:cNvGrpSpPr/>
          <p:nvPr/>
        </p:nvGrpSpPr>
        <p:grpSpPr>
          <a:xfrm>
            <a:off x="7857524" y="1313561"/>
            <a:ext cx="4061093" cy="3898324"/>
            <a:chOff x="0" y="0"/>
            <a:chExt cx="4752975" cy="456247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B029B46-E1AC-4016-9C05-EB588CD7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752975" cy="456247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AA4854-10F6-47E4-B331-4921F8D3F92D}"/>
                </a:ext>
              </a:extLst>
            </p:cNvPr>
            <p:cNvSpPr/>
            <p:nvPr/>
          </p:nvSpPr>
          <p:spPr>
            <a:xfrm>
              <a:off x="2057313" y="2009467"/>
              <a:ext cx="1243100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521DBA-2009-5808-FDD0-BCB4A6DBDE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F7807D-5F2E-4133-AD4F-F212842E256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97CD09-ED0A-53FE-EC7D-A254A8F345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00EF6-6351-A40A-B1E9-07D7C2ACB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8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6416332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테스트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프로젝트창에서 </a:t>
            </a:r>
            <a:r>
              <a:rPr lang="en-US" altLang="ko-KR" sz="2133"/>
              <a:t>SteamVR – Prefabs </a:t>
            </a:r>
            <a:r>
              <a:rPr lang="ko-KR" altLang="en-US" sz="2133"/>
              <a:t>폴더의 </a:t>
            </a:r>
            <a:r>
              <a:rPr lang="en-US" altLang="ko-KR" sz="2133"/>
              <a:t>[CameraRig] </a:t>
            </a:r>
            <a:r>
              <a:rPr lang="ko-KR" altLang="en-US" sz="2133"/>
              <a:t>프리팹을 하이어라키 창에 등록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Main Camera </a:t>
            </a:r>
            <a:r>
              <a:rPr lang="ko-KR" altLang="en-US" sz="2133"/>
              <a:t>게임오브젝트는 삭제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유니티 개발 환경 구축하기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439746-6E1C-491B-8419-DA9997D3B0AD}"/>
              </a:ext>
            </a:extLst>
          </p:cNvPr>
          <p:cNvGrpSpPr/>
          <p:nvPr/>
        </p:nvGrpSpPr>
        <p:grpSpPr>
          <a:xfrm>
            <a:off x="6785775" y="1768975"/>
            <a:ext cx="5233688" cy="3320051"/>
            <a:chOff x="0" y="0"/>
            <a:chExt cx="5824872" cy="3695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C86143-EA85-4C3E-A427-D0ACEF1CD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864962" cy="3695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8A844B-223C-4C8E-8276-CF18398A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72" y="0"/>
              <a:ext cx="2853000" cy="94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BA4B7B-B32A-4605-B6AC-9BCFF4C6FB0A}"/>
                </a:ext>
              </a:extLst>
            </p:cNvPr>
            <p:cNvSpPr/>
            <p:nvPr/>
          </p:nvSpPr>
          <p:spPr>
            <a:xfrm>
              <a:off x="3290575" y="591084"/>
              <a:ext cx="1159365" cy="224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7C07DE-72EC-415D-9DF4-87BAFCCAF5D3}"/>
                </a:ext>
              </a:extLst>
            </p:cNvPr>
            <p:cNvSpPr/>
            <p:nvPr/>
          </p:nvSpPr>
          <p:spPr>
            <a:xfrm>
              <a:off x="1493804" y="444767"/>
              <a:ext cx="1159365" cy="2025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E4905A6-9E20-4B9E-94A8-43B2DBC3EC36}"/>
                </a:ext>
              </a:extLst>
            </p:cNvPr>
            <p:cNvCxnSpPr>
              <a:cxnSpLocks/>
            </p:cNvCxnSpPr>
            <p:nvPr/>
          </p:nvCxnSpPr>
          <p:spPr>
            <a:xfrm>
              <a:off x="2653169" y="546059"/>
              <a:ext cx="637406" cy="157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24E247-4E65-2690-375E-AB8D8E5935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9CDF0FB-6E59-4E3D-A72D-A7569DF3CEC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DC34B4-6D3A-0036-25AD-8E8C093EE4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9CA2A-697F-357B-6099-420A4D7F4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3" y="1646116"/>
            <a:ext cx="11382908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테스트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[CameraRig] </a:t>
            </a:r>
            <a:r>
              <a:rPr lang="ko-KR" altLang="en-US" sz="2133"/>
              <a:t>의 하위 자식 객체인 </a:t>
            </a:r>
            <a:r>
              <a:rPr lang="en-US" altLang="ko-KR" sz="2133"/>
              <a:t>Camera </a:t>
            </a:r>
            <a:r>
              <a:rPr lang="ko-KR" altLang="en-US" sz="2133"/>
              <a:t>를 선택하여 </a:t>
            </a:r>
            <a:r>
              <a:rPr lang="en-US" altLang="ko-KR" sz="2133"/>
              <a:t>Tag </a:t>
            </a:r>
            <a:r>
              <a:rPr lang="ko-KR" altLang="en-US" sz="2133"/>
              <a:t>값을 </a:t>
            </a:r>
            <a:r>
              <a:rPr lang="en-US" altLang="ko-KR" sz="2133"/>
              <a:t>MainCamera </a:t>
            </a:r>
            <a:r>
              <a:rPr lang="ko-KR" altLang="en-US" sz="2133"/>
              <a:t>로 변경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Vive HMD</a:t>
            </a:r>
            <a:r>
              <a:rPr lang="ko-KR" altLang="en-US" sz="2133"/>
              <a:t> 착용 후 </a:t>
            </a:r>
            <a:r>
              <a:rPr lang="en-US" altLang="ko-KR" sz="2133"/>
              <a:t>Play</a:t>
            </a:r>
            <a:r>
              <a:rPr lang="ko-KR" altLang="en-US" sz="2133"/>
              <a:t> 버튼을 눌러 동작을 확인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바이브 유니티 개발 환경 구축하기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6680AD-5CE0-499F-94BF-C811FB3AE7A2}"/>
              </a:ext>
            </a:extLst>
          </p:cNvPr>
          <p:cNvGrpSpPr/>
          <p:nvPr/>
        </p:nvGrpSpPr>
        <p:grpSpPr>
          <a:xfrm>
            <a:off x="2377086" y="3283188"/>
            <a:ext cx="7175500" cy="3352800"/>
            <a:chOff x="0" y="0"/>
            <a:chExt cx="5381625" cy="25146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949EBF6-49B8-454D-8B77-C1C262E2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381625" cy="2514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AED526-EAF3-4591-92F9-8863B459A77B}"/>
                </a:ext>
              </a:extLst>
            </p:cNvPr>
            <p:cNvSpPr/>
            <p:nvPr/>
          </p:nvSpPr>
          <p:spPr>
            <a:xfrm>
              <a:off x="2690812" y="456510"/>
              <a:ext cx="1414552" cy="224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D6FE08-4C4A-40E5-A86D-72F768EB6B77}"/>
                </a:ext>
              </a:extLst>
            </p:cNvPr>
            <p:cNvSpPr/>
            <p:nvPr/>
          </p:nvSpPr>
          <p:spPr>
            <a:xfrm>
              <a:off x="618487" y="1105050"/>
              <a:ext cx="1159365" cy="224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70138B-7EA1-4AF5-BA57-D7D8461E9C29}"/>
                </a:ext>
              </a:extLst>
            </p:cNvPr>
            <p:cNvSpPr/>
            <p:nvPr/>
          </p:nvSpPr>
          <p:spPr>
            <a:xfrm>
              <a:off x="3068317" y="1485555"/>
              <a:ext cx="1607498" cy="2834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50EE99-81D8-F843-F7DE-5F45ABC143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3FBEF4-FEB0-4348-B052-3985AF0D9A8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EB6772-5B32-3F98-86E7-3939D198B7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EE75A-4483-0543-9E72-8E2E284C8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B309-B911-4016-8E99-F11C5E0D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VR Game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30256-08A1-4F74-9294-2392A55A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85260-BD28-1340-C5DD-999F11D2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2E7F-7FF4-4185-8338-4622B013295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A48F626-5E44-7E02-C6AE-D190A49E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pic>
        <p:nvPicPr>
          <p:cNvPr id="1026" name="Picture 2" descr="소스 이미지 보기">
            <a:extLst>
              <a:ext uri="{FF2B5EF4-FFF2-40B4-BE49-F238E27FC236}">
                <a16:creationId xmlns:a16="http://schemas.microsoft.com/office/drawing/2014/main" id="{EC22C728-027F-C29F-4BD0-11C7299D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075"/>
            <a:ext cx="5460756" cy="28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컴퓨터, 전자기기, 키보드이(가) 표시된 사진&#10;&#10;자동 생성된 설명">
            <a:extLst>
              <a:ext uri="{FF2B5EF4-FFF2-40B4-BE49-F238E27FC236}">
                <a16:creationId xmlns:a16="http://schemas.microsoft.com/office/drawing/2014/main" id="{E7040511-DDEE-3D35-2717-521BC000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6156" y="1313363"/>
            <a:ext cx="5042987" cy="5042987"/>
          </a:xfrm>
          <a:prstGeom prst="rect">
            <a:avLst/>
          </a:prstGeom>
        </p:spPr>
      </p:pic>
      <p:pic>
        <p:nvPicPr>
          <p:cNvPr id="1028" name="Picture 4" descr="소스 이미지 보기">
            <a:extLst>
              <a:ext uri="{FF2B5EF4-FFF2-40B4-BE49-F238E27FC236}">
                <a16:creationId xmlns:a16="http://schemas.microsoft.com/office/drawing/2014/main" id="{21DCA8F7-0CA2-5D72-A37E-C4B5FA2A0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7" b="9620"/>
          <a:stretch/>
        </p:blipFill>
        <p:spPr bwMode="auto">
          <a:xfrm>
            <a:off x="5756423" y="1313363"/>
            <a:ext cx="2086552" cy="16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C6F400-2C80-AB72-6E21-3684E9575EB5}"/>
              </a:ext>
            </a:extLst>
          </p:cNvPr>
          <p:cNvSpPr txBox="1"/>
          <p:nvPr/>
        </p:nvSpPr>
        <p:spPr>
          <a:xfrm>
            <a:off x="6916300" y="1870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전용 </a:t>
            </a:r>
            <a:r>
              <a:rPr lang="en-US" altLang="ko-KR" dirty="0"/>
              <a:t>USB3.0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CD0F4-A42C-E6B9-806C-7D5C02A9A9BB}"/>
              </a:ext>
            </a:extLst>
          </p:cNvPr>
          <p:cNvSpPr txBox="1"/>
          <p:nvPr/>
        </p:nvSpPr>
        <p:spPr>
          <a:xfrm>
            <a:off x="3363028" y="4736972"/>
            <a:ext cx="3239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XR Plug-in Management</a:t>
            </a:r>
          </a:p>
          <a:p>
            <a:r>
              <a:rPr lang="en-US" altLang="ko-KR" dirty="0"/>
              <a:t>XRI (XR Interaction Manager)</a:t>
            </a:r>
          </a:p>
          <a:p>
            <a:r>
              <a:rPr lang="en-US" altLang="ko-KR" dirty="0"/>
              <a:t>XR Interaction Toolkit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AFC-798B-AB41-DB30-B177B65B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55BE0-39E3-D555-273E-EA19DE28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0B4CD-F28D-9D7A-500C-A7219050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9AF8-7680-21B7-32DF-1940AE53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A2894-3ABE-53B5-A1FE-DC0C7F31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15EA91-4C56-EE99-6739-0DC2E122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" y="0"/>
            <a:ext cx="592793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55B96B-193E-CAA7-7601-29531C51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206169"/>
            <a:ext cx="7982484" cy="29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E354-9D74-4D7A-A29E-B1999746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49F35-1BC1-4C26-9647-16DE1349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3C0DEA-A28B-4427-824C-8262B944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182D31-5A8F-418A-970A-DF6A2A25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49" y="1825624"/>
            <a:ext cx="7587675" cy="5032375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BAB32-10A4-2D44-0480-217A9588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6903A-2268-443E-B4BC-EDFA977BCC6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63D8EA5-1D1D-544C-A942-DCE16394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3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067C8-8BCE-0436-E957-46EDAFEA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BDC43-BC1C-69D9-E062-7BB4DDBA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9FC470-2E02-12A3-9D13-4C2BF8FC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805DB-20BF-6D68-EFB7-5974023A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4984F-4E0B-EF63-1F5D-58DFBEF1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A9E87E-77E3-B5C7-2669-98926AD3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523875"/>
            <a:ext cx="8439150" cy="58102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0A92EA-A36E-A95D-D2CF-951A95FA2ECE}"/>
              </a:ext>
            </a:extLst>
          </p:cNvPr>
          <p:cNvSpPr/>
          <p:nvPr/>
        </p:nvSpPr>
        <p:spPr>
          <a:xfrm>
            <a:off x="2501999" y="1287868"/>
            <a:ext cx="4829750" cy="389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2E51E-7554-48AC-F5E3-4B0A7ADC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FEFB2-FB9D-B8EF-182F-26943E52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DFD18-62FB-F18B-9E2E-793C551F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C8113-8A1F-5DFB-CF55-2C4BB43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38F84-C0E4-09B1-41DF-786A0AF3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30E2B-2A5C-0561-436E-B76D461C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65" y="0"/>
            <a:ext cx="8166669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976FBC-CE82-3F43-714F-64DED113105E}"/>
              </a:ext>
            </a:extLst>
          </p:cNvPr>
          <p:cNvSpPr/>
          <p:nvPr/>
        </p:nvSpPr>
        <p:spPr>
          <a:xfrm>
            <a:off x="3858850" y="5899355"/>
            <a:ext cx="1014017" cy="9586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4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20C56-F2ED-D627-0556-C9A35185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D5FC-89E0-F851-4B08-5CD25BF00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09701B-B362-D194-7C94-718FD642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13DAF-17CE-0447-1C65-FEC6F09D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0D200-0A5C-6599-B8FF-A876D3D2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51C82-05AB-F936-1904-1B596F85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5" y="0"/>
            <a:ext cx="966201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975F41-DA9F-21E5-5676-37E97709611C}"/>
              </a:ext>
            </a:extLst>
          </p:cNvPr>
          <p:cNvSpPr/>
          <p:nvPr/>
        </p:nvSpPr>
        <p:spPr>
          <a:xfrm>
            <a:off x="3895778" y="3334944"/>
            <a:ext cx="6988532" cy="576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2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1F4DC-A7E8-81F6-82DF-85372844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56D414-20F6-7BE5-C5B8-1505ED637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ED40C-2652-5023-51DD-ECDA166F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4D5-057B-40B0-BD3D-75B57B43789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B4EF-73F9-3A01-8DF2-4E0576BE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4CF11-3599-59D1-EEBE-0AF77940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899F13-E9BE-AE06-ADD1-E1DEC225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6" y="427443"/>
            <a:ext cx="4987296" cy="3237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AE0224-F29E-C874-16E2-DB650A0A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25" y="427443"/>
            <a:ext cx="3095625" cy="2505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6BB46D-E082-F247-940D-FB40C89C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987" y="3012024"/>
            <a:ext cx="5063848" cy="34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3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8D26E4-EA1E-44B0-AA79-1A45EF1B7A00}"/>
              </a:ext>
            </a:extLst>
          </p:cNvPr>
          <p:cNvGrpSpPr/>
          <p:nvPr/>
        </p:nvGrpSpPr>
        <p:grpSpPr>
          <a:xfrm>
            <a:off x="2175548" y="1886528"/>
            <a:ext cx="861907" cy="1016000"/>
            <a:chOff x="32331" y="0"/>
            <a:chExt cx="646626" cy="34194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D45B9A-3F2E-4B6F-9D38-DAC9B5B475A6}"/>
                </a:ext>
              </a:extLst>
            </p:cNvPr>
            <p:cNvSpPr/>
            <p:nvPr/>
          </p:nvSpPr>
          <p:spPr>
            <a:xfrm>
              <a:off x="32331" y="22869"/>
              <a:ext cx="646626" cy="319075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28" name="텍스트 상자 2">
              <a:extLst>
                <a:ext uri="{FF2B5EF4-FFF2-40B4-BE49-F238E27FC236}">
                  <a16:creationId xmlns:a16="http://schemas.microsoft.com/office/drawing/2014/main" id="{05841580-1F98-43DC-AF69-BB77E849D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0"/>
              <a:ext cx="499708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학습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목표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DBD8D7-48DB-454A-97D3-3510B976454D}"/>
              </a:ext>
            </a:extLst>
          </p:cNvPr>
          <p:cNvGrpSpPr/>
          <p:nvPr/>
        </p:nvGrpSpPr>
        <p:grpSpPr>
          <a:xfrm>
            <a:off x="3136083" y="1886528"/>
            <a:ext cx="6714067" cy="914400"/>
            <a:chOff x="19121" y="0"/>
            <a:chExt cx="681182" cy="34194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8EE5B6E-2A80-4E65-8FAF-CD1D01F064C1}"/>
                </a:ext>
              </a:extLst>
            </p:cNvPr>
            <p:cNvSpPr/>
            <p:nvPr/>
          </p:nvSpPr>
          <p:spPr>
            <a:xfrm>
              <a:off x="19121" y="22869"/>
              <a:ext cx="681182" cy="319075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26" name="텍스트 상자 2">
              <a:extLst>
                <a:ext uri="{FF2B5EF4-FFF2-40B4-BE49-F238E27FC236}">
                  <a16:creationId xmlns:a16="http://schemas.microsoft.com/office/drawing/2014/main" id="{BF0031BB-45E6-45DB-BE63-ED3E1D043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5" y="0"/>
              <a:ext cx="664427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VR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플랫폼 별 대응을 위한 모듈 작업을 하고 싶다</a:t>
              </a: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1582CD-059E-4286-9D1F-ADAB4995D38C}"/>
              </a:ext>
            </a:extLst>
          </p:cNvPr>
          <p:cNvGrpSpPr/>
          <p:nvPr/>
        </p:nvGrpSpPr>
        <p:grpSpPr>
          <a:xfrm>
            <a:off x="2168775" y="2983156"/>
            <a:ext cx="861907" cy="1198880"/>
            <a:chOff x="32331" y="22868"/>
            <a:chExt cx="646626" cy="83916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ED2C0-7893-4CD3-8B49-2E64122A2174}"/>
                </a:ext>
              </a:extLst>
            </p:cNvPr>
            <p:cNvSpPr/>
            <p:nvPr/>
          </p:nvSpPr>
          <p:spPr>
            <a:xfrm>
              <a:off x="32331" y="22868"/>
              <a:ext cx="646626" cy="839160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4" name="텍스트 상자 2">
              <a:extLst>
                <a:ext uri="{FF2B5EF4-FFF2-40B4-BE49-F238E27FC236}">
                  <a16:creationId xmlns:a16="http://schemas.microsoft.com/office/drawing/2014/main" id="{D0D85031-20F5-4AD9-9677-AA242345D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118856"/>
              <a:ext cx="499708" cy="487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순서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78C806-538A-43B7-A820-9469E54D214B}"/>
              </a:ext>
            </a:extLst>
          </p:cNvPr>
          <p:cNvGrpSpPr/>
          <p:nvPr/>
        </p:nvGrpSpPr>
        <p:grpSpPr>
          <a:xfrm>
            <a:off x="3144135" y="2963684"/>
            <a:ext cx="6761480" cy="1355513"/>
            <a:chOff x="19121" y="0"/>
            <a:chExt cx="681182" cy="91524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E5BD5B8-060A-4F54-8F21-814C8F594545}"/>
                </a:ext>
              </a:extLst>
            </p:cNvPr>
            <p:cNvSpPr/>
            <p:nvPr/>
          </p:nvSpPr>
          <p:spPr>
            <a:xfrm>
              <a:off x="19121" y="22865"/>
              <a:ext cx="681182" cy="839164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2" name="텍스트 상자 2">
              <a:extLst>
                <a:ext uri="{FF2B5EF4-FFF2-40B4-BE49-F238E27FC236}">
                  <a16:creationId xmlns:a16="http://schemas.microsoft.com/office/drawing/2014/main" id="{1DAAD74F-5CC0-4A88-80DA-988281E73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6" y="0"/>
              <a:ext cx="645564" cy="91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marL="304792" indent="-304792">
                <a:lnSpc>
                  <a:spcPct val="107000"/>
                </a:lnSpc>
                <a:spcAft>
                  <a:spcPts val="1067"/>
                </a:spcAft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PC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환경에서 작업 할 수 있도록 구성</a:t>
              </a: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04792" indent="-304792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오큘러스에서 작업 할 수 있도록 구성</a:t>
              </a: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04792" indent="-304792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바이브에서 작업 할 수 있도록 구성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E899A3-FD91-2F1A-2A0F-D5AAC01BB4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459270-A508-4CE6-A627-74ACE56E4DD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330735-3B2F-3EDF-F081-F679C62235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E80FF-F0CC-033D-6616-CD964BB31B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18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4" y="1646116"/>
            <a:ext cx="6611000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ARAVRInput.cs </a:t>
            </a:r>
            <a:r>
              <a:rPr lang="ko-KR" altLang="en-US" sz="2133"/>
              <a:t>생성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유니티의 프로젝트 창의 </a:t>
            </a:r>
            <a:r>
              <a:rPr lang="en-US" altLang="ko-KR" sz="2133"/>
              <a:t>Scripts </a:t>
            </a:r>
            <a:r>
              <a:rPr lang="ko-KR" altLang="en-US" sz="2133"/>
              <a:t>폴더에 </a:t>
            </a:r>
            <a:r>
              <a:rPr lang="en-US" altLang="ko-KR" sz="2133"/>
              <a:t>ARAVRInput.cs </a:t>
            </a:r>
            <a:r>
              <a:rPr lang="ko-KR" altLang="en-US" sz="2133"/>
              <a:t>생성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70FE1-D15E-4661-9FDB-59C12D0961B6}"/>
              </a:ext>
            </a:extLst>
          </p:cNvPr>
          <p:cNvGrpSpPr/>
          <p:nvPr/>
        </p:nvGrpSpPr>
        <p:grpSpPr>
          <a:xfrm>
            <a:off x="7108705" y="1772724"/>
            <a:ext cx="4809913" cy="3439160"/>
            <a:chOff x="0" y="0"/>
            <a:chExt cx="3608003" cy="25796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631AD6-B9C6-4781-AE1E-4DEF6E37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878" y="0"/>
              <a:ext cx="2905125" cy="1638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58C5920-8847-403D-BFD8-E45FDAA15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8196"/>
            <a:stretch/>
          </p:blipFill>
          <p:spPr>
            <a:xfrm>
              <a:off x="0" y="398536"/>
              <a:ext cx="2096188" cy="2181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3F50B2-059A-4005-B7A0-562F90D0FAFC}"/>
                </a:ext>
              </a:extLst>
            </p:cNvPr>
            <p:cNvSpPr/>
            <p:nvPr/>
          </p:nvSpPr>
          <p:spPr>
            <a:xfrm>
              <a:off x="702878" y="200462"/>
              <a:ext cx="345216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CA36A7-030E-4EF1-A597-D4C6E0800906}"/>
                </a:ext>
              </a:extLst>
            </p:cNvPr>
            <p:cNvSpPr/>
            <p:nvPr/>
          </p:nvSpPr>
          <p:spPr>
            <a:xfrm>
              <a:off x="91878" y="637854"/>
              <a:ext cx="1923745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935C1CF-CEFE-4063-B830-CB6FFFD95CB5}"/>
                </a:ext>
              </a:extLst>
            </p:cNvPr>
            <p:cNvSpPr/>
            <p:nvPr/>
          </p:nvSpPr>
          <p:spPr>
            <a:xfrm>
              <a:off x="2188066" y="578214"/>
              <a:ext cx="1159791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024A64-EFBF-82DB-CBEB-D5940F2E56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ECC3BB-9AE1-4A52-9977-70113E1F4AD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8B08DF-7A14-14ED-2E2B-76EC9E2C7F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1DA9B-61A5-68AA-C31B-578D289E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4" y="1646116"/>
            <a:ext cx="8540416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ARAVRInput.cs </a:t>
            </a:r>
            <a:r>
              <a:rPr lang="ko-KR" altLang="en-US" sz="2133"/>
              <a:t>생성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스크립트의 맨위 상단에 </a:t>
            </a:r>
            <a:r>
              <a:rPr lang="en-US" altLang="ko-KR" sz="2133"/>
              <a:t>#define </a:t>
            </a:r>
            <a:r>
              <a:rPr lang="ko-KR" altLang="en-US" sz="2133"/>
              <a:t>매크로를 이용하여 </a:t>
            </a:r>
            <a:r>
              <a:rPr lang="en-US" altLang="ko-KR" sz="2133"/>
              <a:t>PC </a:t>
            </a:r>
            <a:r>
              <a:rPr lang="ko-KR" altLang="en-US" sz="2133"/>
              <a:t>를 선언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TextBox 21">
            <a:extLst>
              <a:ext uri="{FF2B5EF4-FFF2-40B4-BE49-F238E27FC236}">
                <a16:creationId xmlns:a16="http://schemas.microsoft.com/office/drawing/2014/main" id="{75272CE1-82F6-4C18-9818-A968FFFA978F}"/>
              </a:ext>
            </a:extLst>
          </p:cNvPr>
          <p:cNvSpPr txBox="1"/>
          <p:nvPr/>
        </p:nvSpPr>
        <p:spPr>
          <a:xfrm>
            <a:off x="3765264" y="3765549"/>
            <a:ext cx="62382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#define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UnityEngine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9BF088-5349-4C4D-A55D-6E9598D0D90B}"/>
              </a:ext>
            </a:extLst>
          </p:cNvPr>
          <p:cNvSpPr/>
          <p:nvPr/>
        </p:nvSpPr>
        <p:spPr>
          <a:xfrm>
            <a:off x="3765265" y="3745289"/>
            <a:ext cx="2501900" cy="33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0C3C85-6736-440F-BE9A-A91D3F9426B4}"/>
              </a:ext>
            </a:extLst>
          </p:cNvPr>
          <p:cNvSpPr/>
          <p:nvPr/>
        </p:nvSpPr>
        <p:spPr>
          <a:xfrm>
            <a:off x="3765265" y="4819536"/>
            <a:ext cx="3643207" cy="78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526D5-DD96-F96B-7CF9-576ED3BB54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5D975B1-1F70-4211-8285-3366FCDD1FE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9DA61-EDD6-A11C-B4B4-E21B65D9E5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F5F75-452D-226F-58F0-2611F720C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8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4" y="1646116"/>
            <a:ext cx="8540416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ARAVRInput.cs </a:t>
            </a:r>
            <a:r>
              <a:rPr lang="ko-KR" altLang="en-US" sz="2133"/>
              <a:t>사용하는 </a:t>
            </a:r>
            <a:r>
              <a:rPr lang="en-US" altLang="ko-KR" sz="2133"/>
              <a:t>get/set </a:t>
            </a:r>
            <a:r>
              <a:rPr lang="ko-KR" altLang="en-US" sz="2133"/>
              <a:t>프로퍼티 종류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CD8AEF5B-78D1-4326-BEF9-4157C62A958A}"/>
              </a:ext>
            </a:extLst>
          </p:cNvPr>
          <p:cNvSpPr txBox="1"/>
          <p:nvPr/>
        </p:nvSpPr>
        <p:spPr>
          <a:xfrm>
            <a:off x="3027411" y="3194692"/>
            <a:ext cx="521142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오른쪽 컨트롤러의 위치 얻어오기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RHandPosition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오른쪽 컨트롤러의 방향 얻어오기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RHandDirection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컨트롤러의 위치 얻어오기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LHandPosition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컨트롤러의 방향얻어오기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LHandDirection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왼쪽 컨트롤러 찾아서 반환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오른쪽 컨트롤러 찾아서 반환</a:t>
            </a: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CDEB77-5FCB-8ADA-D38D-4D45FCA6B6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2612C2-1AD1-4C0D-B006-907C1C1287C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7086A-54DB-E415-29DD-0FDA64A02B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8DAA90-576F-07F7-07C5-774451F5A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6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LHand</a:t>
            </a:r>
            <a:r>
              <a:rPr lang="ko-KR" altLang="en-US" sz="2133"/>
              <a:t> 프로퍼티 정의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0FD7789C-A3AA-4E38-B017-E7D7BBCBDFA9}"/>
              </a:ext>
            </a:extLst>
          </p:cNvPr>
          <p:cNvSpPr txBox="1"/>
          <p:nvPr/>
        </p:nvSpPr>
        <p:spPr>
          <a:xfrm>
            <a:off x="6669664" y="1168349"/>
            <a:ext cx="5413347" cy="4604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컨트롤러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왼쪽 컨트롤러 찾아서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LHand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이름으로 게임오브젝트를 만든다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"LHand"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만들어진 객체의 트렌스폼을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할당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54633" algn="just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컨트롤러를 카메라의 자식 객체로 등록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parent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6E0778-24A8-C020-7C45-455C822FDF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90FAB6-8B7F-41B8-AD6E-0A847DE2A53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9FD780-A5BD-5EDF-7430-C9FE2D5E55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C8F66-CFF9-68E6-FE4C-DCCC06C6B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36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RHand</a:t>
            </a:r>
            <a:r>
              <a:rPr lang="ko-KR" altLang="en-US" sz="2133"/>
              <a:t> 프로퍼티 정의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9736F3D2-EA29-4F10-9BBB-9A95CBAB7714}"/>
              </a:ext>
            </a:extLst>
          </p:cNvPr>
          <p:cNvSpPr txBox="1"/>
          <p:nvPr/>
        </p:nvSpPr>
        <p:spPr>
          <a:xfrm>
            <a:off x="6359595" y="1513840"/>
            <a:ext cx="5559021" cy="481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오른쪽 컨트롤러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오른쪽 컨트롤러 찾아서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값이 없을경우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RHand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이름으로 게임오브젝트를 만든다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"RHand"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만들어진 객체의 트렌스폼을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할당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컨트롤러를 카메라의 자식 객체로 등록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parent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5F9DDD-C3C7-7991-553F-F86B973BA1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07E55C-8CE9-4170-8FF1-90E9965A5521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18878-F340-A593-F6D3-FD4E021367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450C3-B8D9-0E0F-E214-4A182E4FE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006CEF-B5CF-48F5-A9F8-C14454221B5A}"/>
              </a:ext>
            </a:extLst>
          </p:cNvPr>
          <p:cNvGrpSpPr/>
          <p:nvPr/>
        </p:nvGrpSpPr>
        <p:grpSpPr>
          <a:xfrm>
            <a:off x="1985588" y="1849581"/>
            <a:ext cx="861907" cy="1016000"/>
            <a:chOff x="32331" y="0"/>
            <a:chExt cx="646626" cy="34194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C8F70E2-E867-4256-8C88-8A093709815E}"/>
                </a:ext>
              </a:extLst>
            </p:cNvPr>
            <p:cNvSpPr/>
            <p:nvPr/>
          </p:nvSpPr>
          <p:spPr>
            <a:xfrm>
              <a:off x="32331" y="22869"/>
              <a:ext cx="646626" cy="319075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25" name="텍스트 상자 2">
              <a:extLst>
                <a:ext uri="{FF2B5EF4-FFF2-40B4-BE49-F238E27FC236}">
                  <a16:creationId xmlns:a16="http://schemas.microsoft.com/office/drawing/2014/main" id="{D593EDF0-F995-4485-BAC6-EC24FD480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0"/>
              <a:ext cx="499708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학습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목표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3401FC-C45D-4E00-90CC-1BB0D7071337}"/>
              </a:ext>
            </a:extLst>
          </p:cNvPr>
          <p:cNvGrpSpPr/>
          <p:nvPr/>
        </p:nvGrpSpPr>
        <p:grpSpPr>
          <a:xfrm>
            <a:off x="3001588" y="1862281"/>
            <a:ext cx="6761480" cy="914400"/>
            <a:chOff x="19121" y="0"/>
            <a:chExt cx="681182" cy="34194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50077E2-74D6-46DC-B209-3DC48A2F1C53}"/>
                </a:ext>
              </a:extLst>
            </p:cNvPr>
            <p:cNvSpPr/>
            <p:nvPr/>
          </p:nvSpPr>
          <p:spPr>
            <a:xfrm>
              <a:off x="19121" y="22869"/>
              <a:ext cx="681182" cy="319075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23" name="텍스트 상자 2">
              <a:extLst>
                <a:ext uri="{FF2B5EF4-FFF2-40B4-BE49-F238E27FC236}">
                  <a16:creationId xmlns:a16="http://schemas.microsoft.com/office/drawing/2014/main" id="{10FA9088-A8F4-43FE-AF02-A4603BA2D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5" y="0"/>
              <a:ext cx="664427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VR HMD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플랫폼 설치 및 개발 환경 구성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9C3FDE-D482-430E-B313-2BF9A2666B55}"/>
              </a:ext>
            </a:extLst>
          </p:cNvPr>
          <p:cNvGrpSpPr/>
          <p:nvPr/>
        </p:nvGrpSpPr>
        <p:grpSpPr>
          <a:xfrm>
            <a:off x="1985588" y="2978574"/>
            <a:ext cx="861907" cy="871220"/>
            <a:chOff x="32331" y="22868"/>
            <a:chExt cx="646626" cy="83916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E92618-70A2-4D07-92D8-3871996B35B1}"/>
                </a:ext>
              </a:extLst>
            </p:cNvPr>
            <p:cNvSpPr/>
            <p:nvPr/>
          </p:nvSpPr>
          <p:spPr>
            <a:xfrm>
              <a:off x="32331" y="22868"/>
              <a:ext cx="646626" cy="839160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1" name="텍스트 상자 2">
              <a:extLst>
                <a:ext uri="{FF2B5EF4-FFF2-40B4-BE49-F238E27FC236}">
                  <a16:creationId xmlns:a16="http://schemas.microsoft.com/office/drawing/2014/main" id="{5AC6987C-D9C6-4909-85DD-774D0638A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118856"/>
              <a:ext cx="499708" cy="487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순서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34A2C7-2A40-4E8A-8CA4-45061D979933}"/>
              </a:ext>
            </a:extLst>
          </p:cNvPr>
          <p:cNvGrpSpPr/>
          <p:nvPr/>
        </p:nvGrpSpPr>
        <p:grpSpPr>
          <a:xfrm>
            <a:off x="2966028" y="2952327"/>
            <a:ext cx="6761480" cy="953347"/>
            <a:chOff x="19121" y="0"/>
            <a:chExt cx="681182" cy="91524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69FDFA7-A14D-42A8-8787-4F43CB27F558}"/>
                </a:ext>
              </a:extLst>
            </p:cNvPr>
            <p:cNvSpPr/>
            <p:nvPr/>
          </p:nvSpPr>
          <p:spPr>
            <a:xfrm>
              <a:off x="19121" y="22865"/>
              <a:ext cx="681182" cy="839164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29" name="텍스트 상자 2">
              <a:extLst>
                <a:ext uri="{FF2B5EF4-FFF2-40B4-BE49-F238E27FC236}">
                  <a16:creationId xmlns:a16="http://schemas.microsoft.com/office/drawing/2014/main" id="{4BE84ED4-5A7C-4E2C-97D3-BEAD837F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6" y="0"/>
              <a:ext cx="645564" cy="91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marL="457189" indent="-457189">
                <a:lnSpc>
                  <a:spcPct val="107000"/>
                </a:lnSpc>
                <a:spcAft>
                  <a:spcPts val="1067"/>
                </a:spcAft>
                <a:buFont typeface="+mj-lt"/>
                <a:buAutoNum type="arabicPeriod"/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오큘러스 개발환경 구성하기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07000"/>
                </a:lnSpc>
                <a:spcAft>
                  <a:spcPts val="1067"/>
                </a:spcAft>
                <a:buFont typeface="+mj-lt"/>
                <a:buAutoNum type="arabicPeriod"/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바이브 개발환경 구성하기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5A000E-F927-569D-A2DA-43B826EB9BED}"/>
              </a:ext>
            </a:extLst>
          </p:cNvPr>
          <p:cNvSpPr txBox="1"/>
          <p:nvPr/>
        </p:nvSpPr>
        <p:spPr>
          <a:xfrm>
            <a:off x="1793403" y="4150898"/>
            <a:ext cx="8512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(37) How to Make VR Games in 2022 - Updated Unity VR Tutorial - YouTube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F772B-9856-08BB-3413-855DDF8863F3}"/>
              </a:ext>
            </a:extLst>
          </p:cNvPr>
          <p:cNvSpPr txBox="1"/>
          <p:nvPr/>
        </p:nvSpPr>
        <p:spPr>
          <a:xfrm>
            <a:off x="1834699" y="4765454"/>
            <a:ext cx="32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com.unity.xr.interactiontoolkit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AD95C-ECE4-306B-9103-6220363CF8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B1B6A-92C3-4B32-A52A-1B63AEF11C7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828B6-FCE6-8A17-D8E4-D743CD1C9B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9B4220-9E32-9BE5-6147-08EA60312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카메라의 </a:t>
            </a:r>
            <a:r>
              <a:rPr lang="en-US" altLang="ko-KR" sz="2133"/>
              <a:t>Near </a:t>
            </a:r>
            <a:r>
              <a:rPr lang="ko-KR" altLang="en-US" sz="2133"/>
              <a:t>값 변경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260EF-ACEB-4652-BB1E-1FB5D425E958}"/>
              </a:ext>
            </a:extLst>
          </p:cNvPr>
          <p:cNvGrpSpPr/>
          <p:nvPr/>
        </p:nvGrpSpPr>
        <p:grpSpPr>
          <a:xfrm>
            <a:off x="8109527" y="1513840"/>
            <a:ext cx="3657600" cy="4140200"/>
            <a:chOff x="0" y="0"/>
            <a:chExt cx="2743200" cy="31051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E6C32D4-72CD-42AA-8BB7-85C3F258A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743200" cy="3105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5049C6-F61C-4949-B519-A698CAE3029A}"/>
                </a:ext>
              </a:extLst>
            </p:cNvPr>
            <p:cNvSpPr/>
            <p:nvPr/>
          </p:nvSpPr>
          <p:spPr>
            <a:xfrm>
              <a:off x="1244835" y="2679044"/>
              <a:ext cx="1463848" cy="19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D27BA-40C6-ACA1-2303-1EC0106A07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B403230-AC79-44FD-ACDA-C44773101FD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34EF8-18A8-CF50-8D65-EF00410B25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7F4BE-4424-A1C7-7020-25E4D7C04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RHandPosition </a:t>
            </a:r>
            <a:r>
              <a:rPr lang="ko-KR" altLang="en-US" sz="2133"/>
              <a:t>구현</a:t>
            </a:r>
            <a:r>
              <a:rPr lang="en-US" altLang="ko-KR" sz="2133"/>
              <a:t> 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7715C09C-3732-4A2D-8D7F-FCE6D8969CFF}"/>
              </a:ext>
            </a:extLst>
          </p:cNvPr>
          <p:cNvSpPr txBox="1"/>
          <p:nvPr/>
        </p:nvSpPr>
        <p:spPr>
          <a:xfrm>
            <a:off x="7041785" y="2058735"/>
            <a:ext cx="4721668" cy="33742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RHandPosition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마우스의 스크린좌표 얻어오기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mousePosition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z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값은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0.7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미터 로 설정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0.7f;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스크린 좌표를 월드좌표로 변환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ScreenToWorldPoint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B94B22-44F6-3DDE-739F-0C88551328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98BC8D8-25FD-4655-AAC3-B9305FA4D21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79F259-328A-B631-39D8-8F6FFCD6BB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AA454-A0EE-B6A2-4D27-7F6CAED1F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68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RHandDirection </a:t>
            </a:r>
            <a:r>
              <a:rPr lang="ko-KR" altLang="en-US" sz="2133"/>
              <a:t>구현</a:t>
            </a:r>
            <a:r>
              <a:rPr lang="en-US" altLang="ko-KR" sz="2133"/>
              <a:t> 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50FA105E-98D1-4982-AE9B-2B9B79EB627C}"/>
              </a:ext>
            </a:extLst>
          </p:cNvPr>
          <p:cNvSpPr txBox="1"/>
          <p:nvPr/>
        </p:nvSpPr>
        <p:spPr>
          <a:xfrm>
            <a:off x="5325122" y="2201737"/>
            <a:ext cx="6593495" cy="2348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RHandDirection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F3282C-3DA5-B7DD-63DA-9609FE126E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7505D8-5DDE-456C-A017-27FD95189D7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8C5EC-3CFB-0C88-D982-E729A5649C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EFC18-60A4-9E5E-DB11-EE1230EF2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2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ARAVRInput.cs ButtonTarget </a:t>
            </a:r>
            <a:r>
              <a:rPr lang="ko-KR" altLang="en-US" sz="2133"/>
              <a:t>과 </a:t>
            </a:r>
            <a:r>
              <a:rPr lang="en-US" altLang="ko-KR" sz="2133"/>
              <a:t>Button </a:t>
            </a:r>
            <a:r>
              <a:rPr lang="ko-KR" altLang="en-US" sz="2133"/>
              <a:t>열거형 타입 추가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F9AF1BDC-65D5-4715-8FB9-EE9A2CCA2B7D}"/>
              </a:ext>
            </a:extLst>
          </p:cNvPr>
          <p:cNvSpPr txBox="1"/>
          <p:nvPr/>
        </p:nvSpPr>
        <p:spPr>
          <a:xfrm>
            <a:off x="7846227" y="1077591"/>
            <a:ext cx="4072389" cy="4604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Fire1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Fire2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Jump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Fire1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Two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Jump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Fire1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IndexTrigger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Fire2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CDC565-93C3-BC21-F864-C14E8FF2189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D06923-18C8-4218-BD4C-1BCE98E057E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A174B4-8DFD-B75A-187D-744208D820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9411D-9C0B-0845-28A1-8D5032394D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0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26596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ARAVRInput.cs Controller </a:t>
            </a:r>
            <a:r>
              <a:rPr lang="ko-KR" altLang="en-US" sz="2133"/>
              <a:t>열거형 타입 추가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F05EE68B-D1E6-44B3-861A-6D250BA4DC63}"/>
              </a:ext>
            </a:extLst>
          </p:cNvPr>
          <p:cNvSpPr txBox="1"/>
          <p:nvPr/>
        </p:nvSpPr>
        <p:spPr>
          <a:xfrm>
            <a:off x="7930612" y="1960456"/>
            <a:ext cx="3577899" cy="2348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707315-BCAB-E560-EEC0-A910518D7E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EA1113-AF71-4418-8279-31708BAF1DC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AE0A72-D83A-1EAB-DC8E-D5ED643736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B9B56-2DE5-8A68-99A9-F9F8F817C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86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486203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Get, GetDown, Getup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Get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F6E9228E-0AC0-411E-A7AE-2CB6E7744CFA}"/>
              </a:ext>
            </a:extLst>
          </p:cNvPr>
          <p:cNvSpPr txBox="1"/>
          <p:nvPr/>
        </p:nvSpPr>
        <p:spPr>
          <a:xfrm>
            <a:off x="5320029" y="3047091"/>
            <a:ext cx="6780531" cy="2553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누르고 있는 동안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virtualMask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들어온 값을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타입으로 변환하여 전달한다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DA9BB8-DAFF-4E73-5CEE-AA3D423787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B0D1D7-8947-4B01-82FF-0125A2A7648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1B03F-C965-72EF-4956-D7F1859891C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CC687-1B82-3EAB-E4D3-35BFAD600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3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486203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Get, GetDown, Getup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GetDown, GetUp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5F5D7369-8883-4946-865B-C819CAF08D73}"/>
              </a:ext>
            </a:extLst>
          </p:cNvPr>
          <p:cNvSpPr txBox="1"/>
          <p:nvPr/>
        </p:nvSpPr>
        <p:spPr>
          <a:xfrm>
            <a:off x="4459706" y="2469373"/>
            <a:ext cx="7640855" cy="3989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눌렀을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true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GetDown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GetButtonDown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(((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눌렀다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떼었을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true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333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GetUp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GetButtonUp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(((</a:t>
            </a:r>
            <a:r>
              <a:rPr lang="en-US" sz="1333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1F608D-3179-370D-955D-B04B63E21E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DDE721-8538-478A-8FD3-290198A485F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2236B-995F-35D1-5E9F-D49A5C5D80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C546F-5F5A-F85B-A836-8B6D46B4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08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486203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GetAxis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3E29E1DE-E4D7-4178-BC63-70A041DDF0CE}"/>
              </a:ext>
            </a:extLst>
          </p:cNvPr>
          <p:cNvSpPr txBox="1"/>
          <p:nvPr/>
        </p:nvSpPr>
        <p:spPr>
          <a:xfrm>
            <a:off x="2502901" y="3051606"/>
            <a:ext cx="8211281" cy="2801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467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</a:t>
            </a:r>
            <a:r>
              <a:rPr 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Axis </a:t>
            </a:r>
            <a:r>
              <a:rPr lang="ko-KR" alt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입력을</a:t>
            </a:r>
            <a:r>
              <a:rPr lang="ko-KR" altLang="en-US" sz="1467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axis : Horizontal, Vertical </a:t>
            </a:r>
            <a:r>
              <a:rPr lang="ko-KR" alt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</a:t>
            </a:r>
            <a:r>
              <a:rPr lang="ko-KR" altLang="en-US" sz="1467" kern="100">
                <a:solidFill>
                  <a:srgbClr val="008000"/>
                </a:solidFill>
                <a:latin typeface="맑은 고딕" panose="020B0503020000020004" pitchFamily="50" charset="-127"/>
                <a:ea typeface="돋움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갖는다</a:t>
            </a:r>
            <a:r>
              <a:rPr lang="en-US" sz="1467" kern="100">
                <a:solidFill>
                  <a:srgbClr val="008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GetAxis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467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kern="100">
                <a:solidFill>
                  <a:srgbClr val="A000A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467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67" i="1" kern="100"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467" kern="100">
                <a:solidFill>
                  <a:srgbClr val="88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GetAxis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467" kern="100">
                <a:solidFill>
                  <a:srgbClr val="000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80808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돋움체" panose="020B060900010101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467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467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B999EE-52CD-C931-B7E1-27C39E7CFC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B21D07-B9C6-4F90-A73F-5EDBADF259D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693954-E8C0-4CF0-DC5F-8F4641C1D6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6A181-02E5-A604-08CE-2415BC4A2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2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4862035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진동 함수 </a:t>
            </a:r>
            <a:r>
              <a:rPr lang="en-US" altLang="ko-KR" sz="2133"/>
              <a:t>PlayVibration </a:t>
            </a:r>
            <a:r>
              <a:rPr lang="ko-KR" altLang="en-US" sz="2133"/>
              <a:t>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639FB7AA-F1DA-42B7-BFE3-F0FE58CB9DA1}"/>
              </a:ext>
            </a:extLst>
          </p:cNvPr>
          <p:cNvSpPr txBox="1"/>
          <p:nvPr/>
        </p:nvSpPr>
        <p:spPr>
          <a:xfrm>
            <a:off x="2918037" y="3095090"/>
            <a:ext cx="635592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// </a:t>
            </a:r>
            <a:r>
              <a:rPr lang="ko-KR" altLang="en-US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컨트롤러에 진동 호출 하기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1F60FE-35A6-7606-B99D-749F3E94BC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6230387-5F91-4B43-9085-92175BAB4427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E74A2-36B8-E10D-E8FD-0EBB937F8C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31C584-CD44-E436-E46A-D5BD561DF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73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원하는 방향으로 중심 재설정 </a:t>
            </a:r>
            <a:r>
              <a:rPr lang="en-US" altLang="ko-KR" sz="2133"/>
              <a:t>Recenter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818C1528-9641-48A1-BCAC-91EA6B347A44}"/>
              </a:ext>
            </a:extLst>
          </p:cNvPr>
          <p:cNvSpPr txBox="1"/>
          <p:nvPr/>
        </p:nvSpPr>
        <p:spPr>
          <a:xfrm>
            <a:off x="2788727" y="2647909"/>
            <a:ext cx="6355927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카메라가 바라보는 방향을 기준으로 센터를 잡는다</a:t>
            </a:r>
            <a:r>
              <a:rPr lang="en-US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</a:p>
          <a:p>
            <a:pPr algn="just" latinLnBrk="1"/>
            <a:endParaRPr lang="en-US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ko-KR" sz="1600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원하는 방향으로 타겟의 센터를 설정</a:t>
            </a:r>
            <a:endParaRPr lang="ko-KR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target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target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target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rotation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 </a:t>
            </a:r>
            <a:r>
              <a:rPr lang="en-US" altLang="ko-KR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ko-KR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489379-E099-7345-D966-840018A1466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01B8B37-5818-4C3A-9837-D0EA3B3E5921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AE102-8063-CC31-015D-113D4FD6A3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0075F-7EED-F296-F8BB-E112F0BD9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구글 검색창에 “</a:t>
            </a:r>
            <a:r>
              <a:rPr lang="en-US" altLang="ko-KR" sz="2133"/>
              <a:t>Download Rift Setup” </a:t>
            </a:r>
            <a:r>
              <a:rPr lang="ko-KR" altLang="en-US" sz="2133"/>
              <a:t>을 검색하거나 직접 </a:t>
            </a:r>
            <a:r>
              <a:rPr lang="en-US" altLang="ko-KR" sz="2133">
                <a:hlinkClick r:id="rId3"/>
              </a:rPr>
              <a:t>https://www.oculus.com/rift/setup/</a:t>
            </a:r>
            <a:r>
              <a:rPr lang="en-US" altLang="ko-KR" sz="2133"/>
              <a:t> </a:t>
            </a:r>
            <a:r>
              <a:rPr lang="ko-KR" altLang="en-US" sz="2133"/>
              <a:t>경로에서 해당 소프트웨어를 다운로드 할 수 있습니다</a:t>
            </a:r>
            <a:r>
              <a:rPr lang="en-US" altLang="ko-KR" sz="2133"/>
              <a:t>.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7EBFF0-1E73-4BA1-96F9-51C56E4DE962}"/>
              </a:ext>
            </a:extLst>
          </p:cNvPr>
          <p:cNvGrpSpPr/>
          <p:nvPr/>
        </p:nvGrpSpPr>
        <p:grpSpPr>
          <a:xfrm>
            <a:off x="6751763" y="1513841"/>
            <a:ext cx="5301712" cy="3055391"/>
            <a:chOff x="0" y="0"/>
            <a:chExt cx="6179734" cy="35611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8CFF27-F9F0-4B77-A082-C6E0D1BF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179734" cy="35611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42F02A-17D3-476A-B3D8-EDFE6F1963E2}"/>
                </a:ext>
              </a:extLst>
            </p:cNvPr>
            <p:cNvSpPr/>
            <p:nvPr/>
          </p:nvSpPr>
          <p:spPr>
            <a:xfrm>
              <a:off x="2249959" y="3007704"/>
              <a:ext cx="1622801" cy="368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9E27D6-43D5-3C8A-EC1D-97FC6F57B4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F2FEDD-9103-4433-B526-B002C5D64FB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C5792E-5A22-7F0B-FA1E-BBD31ADE1B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F88E9-DC2A-A42B-7F66-5A7AA5AD6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23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조준점 크로스헤어 그리기 </a:t>
            </a:r>
            <a:r>
              <a:rPr lang="en-US" altLang="ko-KR" sz="2133"/>
              <a:t>DrawCrosshair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81E807B6-2DEF-464B-84B0-C4CC9CCDCAA0}"/>
              </a:ext>
            </a:extLst>
          </p:cNvPr>
          <p:cNvSpPr txBox="1"/>
          <p:nvPr/>
        </p:nvSpPr>
        <p:spPr>
          <a:xfrm>
            <a:off x="1399849" y="2785209"/>
            <a:ext cx="9057332" cy="3875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광선 레이가 닿는 곳에 크로스헤어를 위치시키고 싶다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       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위치와 방향을 이용하여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ScreenPointToRay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mousePosition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else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 기준으로 화면의 정 중앙으로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제작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12547D-9C59-3FF5-A4D9-00AE694EEC0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5C5C0C9-ED5A-4541-9B2C-5209450A5E0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9BDE37-6848-94DB-4C0B-039E025104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D4062-C5BE-79A7-DFC2-B3629034AB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9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조준점 크로스헤어 그리기 </a:t>
            </a:r>
            <a:r>
              <a:rPr lang="en-US" altLang="ko-KR" sz="2133"/>
              <a:t>DrawCrosshair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7FB3CAC8-5B9B-44D9-A4F6-244C14259CB6}"/>
              </a:ext>
            </a:extLst>
          </p:cNvPr>
          <p:cNvSpPr txBox="1"/>
          <p:nvPr/>
        </p:nvSpPr>
        <p:spPr>
          <a:xfrm>
            <a:off x="1169479" y="2974941"/>
            <a:ext cx="9064413" cy="2964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84665" algn="just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크로스헤어 그리기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눈에 안보이는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만든다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0);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plane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쏜다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Raycast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CF603-EDBF-4832-A0FC-64E2100F0371}"/>
              </a:ext>
            </a:extLst>
          </p:cNvPr>
          <p:cNvSpPr txBox="1"/>
          <p:nvPr/>
        </p:nvSpPr>
        <p:spPr>
          <a:xfrm>
            <a:off x="3592945" y="6131109"/>
            <a:ext cx="61144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b="1">
                <a:latin typeface="맑은 고딕" panose="020B0503020000020004" pitchFamily="50" charset="-127"/>
                <a:cs typeface="Times New Roman" panose="02020603050405020304" pitchFamily="18" charset="0"/>
              </a:rPr>
              <a:t>Plane </a:t>
            </a:r>
            <a:r>
              <a:rPr lang="ko-KR" altLang="ko-KR" sz="1867" b="1">
                <a:ea typeface="맑은 고딕" panose="020B0503020000020004" pitchFamily="50" charset="-127"/>
                <a:cs typeface="Times New Roman" panose="02020603050405020304" pitchFamily="18" charset="0"/>
              </a:rPr>
              <a:t>을 이용한 </a:t>
            </a:r>
            <a:r>
              <a:rPr lang="en-US" altLang="ko-KR" sz="1867" b="1">
                <a:ea typeface="맑은 고딕" panose="020B0503020000020004" pitchFamily="50" charset="-127"/>
                <a:cs typeface="Times New Roman" panose="02020603050405020304" pitchFamily="18" charset="0"/>
              </a:rPr>
              <a:t>ray </a:t>
            </a:r>
            <a:r>
              <a:rPr lang="ko-KR" altLang="ko-KR" sz="1867" b="1">
                <a:ea typeface="맑은 고딕" panose="020B0503020000020004" pitchFamily="50" charset="-127"/>
                <a:cs typeface="Times New Roman" panose="02020603050405020304" pitchFamily="18" charset="0"/>
              </a:rPr>
              <a:t>충돌 검출</a:t>
            </a:r>
            <a:endParaRPr lang="ko-KR" altLang="en-US" sz="240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2D269A-C3A3-C1A8-F15F-47FE33CA73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1D1109-4A62-49C3-9E39-D8BF4E67895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C81BD6-C838-7C8F-A988-D81F2936D7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93E4A-88A7-E7D3-B221-5E7500A73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02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조준점 크로스헤어 그리기 </a:t>
            </a:r>
            <a:r>
              <a:rPr lang="en-US" altLang="ko-KR" sz="2133"/>
              <a:t>DrawCrosshair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5CF603-EDBF-4832-A0FC-64E2100F0371}"/>
              </a:ext>
            </a:extLst>
          </p:cNvPr>
          <p:cNvSpPr txBox="1"/>
          <p:nvPr/>
        </p:nvSpPr>
        <p:spPr>
          <a:xfrm>
            <a:off x="3629891" y="6326736"/>
            <a:ext cx="61144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b="1">
                <a:latin typeface="맑은 고딕" panose="020B0503020000020004" pitchFamily="50" charset="-127"/>
                <a:cs typeface="Times New Roman" panose="02020603050405020304" pitchFamily="18" charset="0"/>
              </a:rPr>
              <a:t>부딪힌 지점에 크로스헤어 배치</a:t>
            </a:r>
            <a:endParaRPr lang="ko-KR" altLang="en-US" sz="240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28F3DF8-ECF6-4AAE-8D64-58F6903D94D2}"/>
              </a:ext>
            </a:extLst>
          </p:cNvPr>
          <p:cNvSpPr txBox="1"/>
          <p:nvPr/>
        </p:nvSpPr>
        <p:spPr>
          <a:xfrm>
            <a:off x="1458509" y="2408809"/>
            <a:ext cx="9274983" cy="3784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originScale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 0.02f;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크로스헤어 그리기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Raycast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ray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GetPoint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함수를 이용하여 충돌 지점의 위치를 가져온다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GetPoint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-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크로스헤어의 크기를 최소 기본 크기에서 거리에 따라 더 커지도록 한다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localScale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originScale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Mathf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E4855-EF42-DCC3-058D-5FC8B9CD2EB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1D6E35-16B0-4B9B-98B5-762A8D180DF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16F7F6-BB3C-EDAA-A21B-4D8C5560B4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66ABF-9133-1D75-3AB3-BFA49DE84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65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조준점 크로스헤어 그리기 </a:t>
            </a:r>
            <a:r>
              <a:rPr lang="en-US" altLang="ko-KR" sz="2133"/>
              <a:t>DrawCrosshair </a:t>
            </a:r>
            <a:r>
              <a:rPr lang="ko-KR" altLang="en-US" sz="2133"/>
              <a:t>함수 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en-US" altLang="ko-KR"/>
              <a:t>PC </a:t>
            </a:r>
            <a:r>
              <a:rPr lang="ko-KR" altLang="en-US"/>
              <a:t>환경에서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5CF603-EDBF-4832-A0FC-64E2100F0371}"/>
              </a:ext>
            </a:extLst>
          </p:cNvPr>
          <p:cNvSpPr txBox="1"/>
          <p:nvPr/>
        </p:nvSpPr>
        <p:spPr>
          <a:xfrm>
            <a:off x="3629891" y="6326737"/>
            <a:ext cx="61144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b="1">
                <a:latin typeface="맑은 고딕" panose="020B0503020000020004" pitchFamily="50" charset="-127"/>
                <a:cs typeface="Times New Roman" panose="02020603050405020304" pitchFamily="18" charset="0"/>
              </a:rPr>
              <a:t>레이충돌이 발생하지 않았을 경우 크로스헤어 그리기</a:t>
            </a:r>
            <a:endParaRPr lang="ko-KR" altLang="en-US" sz="240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7C9954E-7631-4C7A-9BD0-C47709A4E3D1}"/>
              </a:ext>
            </a:extLst>
          </p:cNvPr>
          <p:cNvSpPr txBox="1"/>
          <p:nvPr/>
        </p:nvSpPr>
        <p:spPr>
          <a:xfrm>
            <a:off x="1560060" y="2305123"/>
            <a:ext cx="9071880" cy="3989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크로스헤어 그리기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altLang="ko-KR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plane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쏜다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Raycast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altLang="ko-KR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altLang="ko-KR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else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origin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+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direction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 100;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-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Camera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origin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magnitude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crosshair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localScale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originScale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*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Mathf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C939F6-8D5A-A065-7E86-E0D5A3E551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05FA9A-58F2-4EC6-AF90-B3E288B593B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2B6D28-70F5-6C35-9253-F76C751854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97C0F3-534F-3F1F-64AA-383E5221A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2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Oculus </a:t>
            </a:r>
            <a:r>
              <a:rPr lang="ko-KR" altLang="en-US" sz="2133"/>
              <a:t>매크로 추가</a:t>
            </a:r>
            <a:endParaRPr lang="en-US" altLang="ko-KR" sz="2133"/>
          </a:p>
          <a:p>
            <a:pPr indent="0">
              <a:buNone/>
            </a:pP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8E672513-D795-4047-9489-1406C4C873BF}"/>
              </a:ext>
            </a:extLst>
          </p:cNvPr>
          <p:cNvSpPr txBox="1"/>
          <p:nvPr/>
        </p:nvSpPr>
        <p:spPr>
          <a:xfrm>
            <a:off x="6405707" y="2521839"/>
            <a:ext cx="481618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6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//#define PC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#define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600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UnityEngine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03B9A6-9AC7-E29B-808B-57CEDDFCCA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8E4AF1-B23A-422F-B43E-026F3677D34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7713E-F00E-C72E-B200-43941E37C7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16BA6-1C1A-5B2F-9413-DCCC2D309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9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GetTransform()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TrackingSpace </a:t>
            </a:r>
            <a:r>
              <a:rPr lang="ko-KR" altLang="en-US" sz="2133"/>
              <a:t>객체를</a:t>
            </a:r>
            <a:r>
              <a:rPr lang="en-US" altLang="ko-KR" sz="2133"/>
              <a:t> </a:t>
            </a:r>
            <a:r>
              <a:rPr lang="ko-KR" altLang="en-US" sz="2133"/>
              <a:t>찾아서 넘겨주는 함수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F12D08-8A7E-4850-8BA8-234DA17EFBB9}"/>
              </a:ext>
            </a:extLst>
          </p:cNvPr>
          <p:cNvGrpSpPr/>
          <p:nvPr/>
        </p:nvGrpSpPr>
        <p:grpSpPr>
          <a:xfrm>
            <a:off x="7651416" y="2623309"/>
            <a:ext cx="4267200" cy="3556000"/>
            <a:chOff x="0" y="0"/>
            <a:chExt cx="3200400" cy="2667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90E313-E34F-4E63-B0D2-1A115515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00400" cy="2667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F75A5F-B5BA-4917-878C-B6ADDEEFB7D4}"/>
                </a:ext>
              </a:extLst>
            </p:cNvPr>
            <p:cNvSpPr/>
            <p:nvPr/>
          </p:nvSpPr>
          <p:spPr>
            <a:xfrm>
              <a:off x="933975" y="1595656"/>
              <a:ext cx="1877038" cy="16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F4E881D5-1951-41F6-ABEE-BE08A768E2F4}"/>
              </a:ext>
            </a:extLst>
          </p:cNvPr>
          <p:cNvSpPr txBox="1"/>
          <p:nvPr/>
        </p:nvSpPr>
        <p:spPr>
          <a:xfrm>
            <a:off x="934064" y="3170330"/>
            <a:ext cx="5982785" cy="2964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"TrackingSpace"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3164B2-5504-E1EA-367A-AACB1AA9FA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81C130B-A46F-49C8-8D93-9F579203E3F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BC8341-EF0C-B3B8-0D44-9809FE2A40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FDCD8-E7C9-8ADC-D837-F476518D1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10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오큘러스 환경의 </a:t>
            </a:r>
            <a:r>
              <a:rPr lang="en-US" altLang="ko-KR" sz="2133"/>
              <a:t>RHandPosition </a:t>
            </a:r>
            <a:r>
              <a:rPr lang="ko-KR" altLang="en-US" sz="2133"/>
              <a:t>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87049A79-7F87-4D73-A795-BA151D70361F}"/>
              </a:ext>
            </a:extLst>
          </p:cNvPr>
          <p:cNvSpPr txBox="1"/>
          <p:nvPr/>
        </p:nvSpPr>
        <p:spPr>
          <a:xfrm>
            <a:off x="1786700" y="3076606"/>
            <a:ext cx="7431193" cy="27588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RHandPosition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GetLocalControllerPosition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TransformPoint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552D0-C295-06E2-0A3F-084201370A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4669453-CABC-4117-B9D7-2C22E3A6F95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87A199-3C85-7FBA-BF23-EB35EB91C3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D8CB1-F0B6-9BF4-E714-0D51FCE5C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08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오큘러스 환경의 </a:t>
            </a:r>
            <a:r>
              <a:rPr lang="en-US" altLang="ko-KR" sz="2133"/>
              <a:t>RHandDirection </a:t>
            </a:r>
            <a:r>
              <a:rPr lang="ko-KR" altLang="en-US" sz="2133"/>
              <a:t>구현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F755B8-C168-4B8C-8E2F-8AB964C009CE}"/>
              </a:ext>
            </a:extLst>
          </p:cNvPr>
          <p:cNvGrpSpPr/>
          <p:nvPr/>
        </p:nvGrpSpPr>
        <p:grpSpPr>
          <a:xfrm>
            <a:off x="2255983" y="2369109"/>
            <a:ext cx="7146636" cy="4214907"/>
            <a:chOff x="1673988" y="1852029"/>
            <a:chExt cx="5029200" cy="29660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F8AB14-FEF5-4F7A-A4B7-3D9D2F9E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3988" y="1852029"/>
              <a:ext cx="5029200" cy="20002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3896E4-A4BE-4581-8972-203A67CD6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48"/>
            <a:stretch/>
          </p:blipFill>
          <p:spPr>
            <a:xfrm>
              <a:off x="1673988" y="3764534"/>
              <a:ext cx="5000625" cy="1053591"/>
            </a:xfrm>
            <a:prstGeom prst="rect">
              <a:avLst/>
            </a:prstGeom>
          </p:spPr>
        </p:pic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C74B94-9525-DF43-D518-96A3E9DE63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D03F8B-9D9B-4BC8-998B-12BC415FFE9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24960C-869A-2167-FD17-D29B6F6B28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4637FC5-963B-297F-07A3-60372010C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6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390324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오큘러스 환경의 </a:t>
            </a:r>
            <a:r>
              <a:rPr lang="en-US" altLang="ko-KR" sz="2133"/>
              <a:t>LHand </a:t>
            </a:r>
            <a:r>
              <a:rPr lang="ko-KR" altLang="en-US" sz="2133"/>
              <a:t>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LeftHandAnchor </a:t>
            </a:r>
            <a:r>
              <a:rPr lang="ko-KR" altLang="en-US" sz="2133"/>
              <a:t>객체를 찾아서 넘겨준다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DBBDABEC-5D3F-4A80-9F0E-67B9B60D0D77}"/>
              </a:ext>
            </a:extLst>
          </p:cNvPr>
          <p:cNvSpPr txBox="1"/>
          <p:nvPr/>
        </p:nvSpPr>
        <p:spPr>
          <a:xfrm>
            <a:off x="557533" y="2781531"/>
            <a:ext cx="6083915" cy="3579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왼쪽 컨트롤러 찾아서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값이 없을경우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"LeftControllerAnchor"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E1ED6E-6EAB-4F4D-80F6-556F6ECC52E3}"/>
              </a:ext>
            </a:extLst>
          </p:cNvPr>
          <p:cNvGrpSpPr/>
          <p:nvPr/>
        </p:nvGrpSpPr>
        <p:grpSpPr>
          <a:xfrm>
            <a:off x="7269019" y="2781531"/>
            <a:ext cx="4267200" cy="3556000"/>
            <a:chOff x="0" y="0"/>
            <a:chExt cx="3200400" cy="2667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5C264EE-B456-4B87-94CC-B66E130E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00400" cy="2667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D2A116-83CE-4881-A31B-AFA05D18B980}"/>
                </a:ext>
              </a:extLst>
            </p:cNvPr>
            <p:cNvSpPr/>
            <p:nvPr/>
          </p:nvSpPr>
          <p:spPr>
            <a:xfrm>
              <a:off x="933975" y="2350665"/>
              <a:ext cx="1877038" cy="167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FE0E55-571D-B282-5CEF-E1099C56E6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60D2C66-B5E2-4A1A-BC1D-93D8A71D47E7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1A1D54-272E-EB7D-D621-3CC5EB1E2B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306D2-38E4-200A-7C2C-BA3660881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30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열거형 타입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오큘러스 환경의 </a:t>
            </a:r>
            <a:r>
              <a:rPr lang="en-US" altLang="ko-KR" sz="2133"/>
              <a:t>Button, Controller </a:t>
            </a:r>
            <a:r>
              <a:rPr lang="ko-KR" altLang="en-US" sz="2133"/>
              <a:t>열거형 타입</a:t>
            </a:r>
            <a:endParaRPr lang="en-US" altLang="ko-KR" sz="2133"/>
          </a:p>
          <a:p>
            <a:pPr marL="697183" indent="-457189">
              <a:buAutoNum type="arabicPeriod"/>
            </a:pP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0A2A4DB6-8EB7-4C3B-8D0E-78F91F877234}"/>
              </a:ext>
            </a:extLst>
          </p:cNvPr>
          <p:cNvSpPr txBox="1"/>
          <p:nvPr/>
        </p:nvSpPr>
        <p:spPr>
          <a:xfrm>
            <a:off x="6796614" y="1328004"/>
            <a:ext cx="4837853" cy="4604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Two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Two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IndexTrigger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PrimaryIndexTrigger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PrimaryHandTrigger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LTouch,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RTouch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2B7D1B-8ACA-7485-DF89-248EE41C3F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B149DF-858D-4F89-AAC3-02335F8BDDA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6C1A1D-796E-A799-B2FE-4F456B7D08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27630B-F510-0723-ACB3-7F9FA9F02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2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다운 받은 설치 파일을 실행하여 오큘러스 소프트웨어를 설치합니다</a:t>
            </a:r>
            <a:r>
              <a:rPr lang="en-US" altLang="ko-KR" sz="2133"/>
              <a:t>.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3CA633-EE9C-4DCE-BBCE-87546E700D9D}"/>
              </a:ext>
            </a:extLst>
          </p:cNvPr>
          <p:cNvGrpSpPr/>
          <p:nvPr/>
        </p:nvGrpSpPr>
        <p:grpSpPr>
          <a:xfrm>
            <a:off x="6285003" y="1499355"/>
            <a:ext cx="5815557" cy="4361668"/>
            <a:chOff x="0" y="0"/>
            <a:chExt cx="6143537" cy="46074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9BF2C47-A8EB-4236-B5B1-DBC120475DF1}"/>
                </a:ext>
              </a:extLst>
            </p:cNvPr>
            <p:cNvGrpSpPr/>
            <p:nvPr/>
          </p:nvGrpSpPr>
          <p:grpSpPr>
            <a:xfrm>
              <a:off x="0" y="0"/>
              <a:ext cx="6143537" cy="4607476"/>
              <a:chOff x="0" y="0"/>
              <a:chExt cx="6143537" cy="460747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E6BC8C2-E72D-4DFD-830B-7EA10ACE4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026715" cy="227003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E9DF3A1-8C98-436A-BD82-625DA466C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6822" y="0"/>
                <a:ext cx="3026715" cy="227003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56C6E56-5C83-40A2-B3F6-1FCD1B3C5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337439"/>
                <a:ext cx="3026715" cy="2270037"/>
              </a:xfrm>
              <a:prstGeom prst="rect">
                <a:avLst/>
              </a:prstGeom>
            </p:spPr>
          </p:pic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55A28-06AC-4748-A49B-55A3A71C76CC}"/>
                </a:ext>
              </a:extLst>
            </p:cNvPr>
            <p:cNvSpPr/>
            <p:nvPr/>
          </p:nvSpPr>
          <p:spPr>
            <a:xfrm>
              <a:off x="2541226" y="167994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C504C4-82A2-49F8-9114-2F45C02D7CB6}"/>
                </a:ext>
              </a:extLst>
            </p:cNvPr>
            <p:cNvSpPr/>
            <p:nvPr/>
          </p:nvSpPr>
          <p:spPr>
            <a:xfrm>
              <a:off x="5705043" y="167994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E129897-CC87-4E33-81D5-0C7ED90FE7DA}"/>
                </a:ext>
              </a:extLst>
            </p:cNvPr>
            <p:cNvSpPr/>
            <p:nvPr/>
          </p:nvSpPr>
          <p:spPr>
            <a:xfrm>
              <a:off x="2541225" y="4027545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514A65-916B-08D1-9004-5599F83976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0E5D0D-5D17-415D-9513-5EAA66229DC1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D39219-DC83-C592-1451-83FDF238E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8165E-CF63-F9CC-8B8C-5D4157B318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Get, GetDown, Getup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Get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35B4E1DE-1E14-4419-8C36-7E38FE95A325}"/>
              </a:ext>
            </a:extLst>
          </p:cNvPr>
          <p:cNvSpPr txBox="1"/>
          <p:nvPr/>
        </p:nvSpPr>
        <p:spPr>
          <a:xfrm>
            <a:off x="1840075" y="3429002"/>
            <a:ext cx="7034759" cy="19384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누르고 있는 동안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E9180D-5B6F-EFC3-3DE7-9C3D3AC486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411258-1446-486B-9533-6C4E5EB79D5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2093DD-04BB-C176-15F7-EA71D95AA1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83231-8CE7-5F2F-5EED-AC0358CE7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2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Get, GetDown, Getup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GetDown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F1CE268C-BC3A-4FC9-B4AD-C3F190CB2650}"/>
              </a:ext>
            </a:extLst>
          </p:cNvPr>
          <p:cNvSpPr txBox="1"/>
          <p:nvPr/>
        </p:nvSpPr>
        <p:spPr>
          <a:xfrm>
            <a:off x="2368934" y="3753569"/>
            <a:ext cx="7454133" cy="19384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눌렀을 때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GetDown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return Input.GetButtonDown(((ButtonTarget)virtualMask).ToString());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GetDown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DBF75F-5D19-0539-B141-2B557F90233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E9F9357-643B-4165-98A4-2D631594B76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4C4C56-CF2A-7CCB-2DA7-681502B7B7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B0E02-41CE-60ED-71EC-2A911B956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Get, GetDown, Getup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Getup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5F771EB9-468F-451A-BDB5-ED0136E382EA}"/>
              </a:ext>
            </a:extLst>
          </p:cNvPr>
          <p:cNvSpPr txBox="1"/>
          <p:nvPr/>
        </p:nvSpPr>
        <p:spPr>
          <a:xfrm>
            <a:off x="1942138" y="3689435"/>
            <a:ext cx="7460481" cy="19384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눌렀다 떼었을 때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GetUp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return Input.GetButtonUp(((ButtonTarget)virtualMask).ToString());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GetUp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52FC09-D028-1BE0-16C5-72E5250B9D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95B47A1-941F-4689-AD4D-5212222733E1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B66063-3B75-EC35-CF5E-1054BFE71D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46167-63EE-22A6-7C6A-3ABC649A3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1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GetAxis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AA609A2F-9721-42C4-AE27-D3678D6F6C60}"/>
              </a:ext>
            </a:extLst>
          </p:cNvPr>
          <p:cNvSpPr txBox="1"/>
          <p:nvPr/>
        </p:nvSpPr>
        <p:spPr>
          <a:xfrm>
            <a:off x="1919817" y="2443580"/>
            <a:ext cx="7852257" cy="3579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입력을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axis : Horizontal, Vertical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갖는다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return Input.GetAxis(axis);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"Horizontal"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Axis2D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else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Axis2D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FB404-4669-D051-CA05-A50316F8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39BAD3-1B0B-4BA5-8010-E0AC3B4F63E5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51F01-A254-857A-B9F4-5F85715F7B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DAAA8F-2EF5-FB27-911F-6EED6B1A9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1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진동을 위한 </a:t>
            </a:r>
            <a:r>
              <a:rPr lang="en-US" altLang="ko-KR" sz="2133"/>
              <a:t>CoroutineInstance </a:t>
            </a:r>
            <a:r>
              <a:rPr lang="ko-KR" altLang="en-US" sz="2133"/>
              <a:t>클래스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A27A643B-901C-4B59-9EF5-15F6736077E5}"/>
              </a:ext>
            </a:extLst>
          </p:cNvPr>
          <p:cNvSpPr txBox="1"/>
          <p:nvPr/>
        </p:nvSpPr>
        <p:spPr>
          <a:xfrm>
            <a:off x="3104650" y="2515720"/>
            <a:ext cx="5318913" cy="3579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ARAVRInput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클래에서 사용할 코루틴 객체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MonoBehaviour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private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Awake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DontDestroyOnLoad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F0BE99-58D8-AE3E-A053-C1284162ED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5BC898-EF7D-45A9-AD01-3C3F0A14B07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211590-0010-8B79-2F2D-2231ABBD5F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C434D9-07EB-2E73-60AE-3A4853AE0D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진동을 처리할 </a:t>
            </a:r>
            <a:r>
              <a:rPr lang="en-US" altLang="ko-KR" sz="2133"/>
              <a:t>VibrationCoroutine </a:t>
            </a:r>
            <a:r>
              <a:rPr lang="ko-KR" altLang="en-US" sz="2133"/>
              <a:t>코루틴함수 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80200D9F-F47F-44F9-8714-CA67D84ABEFB}"/>
              </a:ext>
            </a:extLst>
          </p:cNvPr>
          <p:cNvSpPr txBox="1"/>
          <p:nvPr/>
        </p:nvSpPr>
        <p:spPr>
          <a:xfrm>
            <a:off x="1608821" y="2423895"/>
            <a:ext cx="8974359" cy="3579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IEnumerator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VibrationCoroutine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currentTime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while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currentTime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currentTime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+=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deltaTime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SetControllerVibration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yield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SetControllerVibration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(0, 0, (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0A9D96-6D0A-E543-25F7-71E6BBE0B7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FEDE93-68C9-4800-B818-01A62E848357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DA7E69-C16E-7CEB-0625-15DD260D4E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47A83-B87C-DDDA-95CD-01C074BD13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75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세부 설정 값을 갖는 </a:t>
            </a:r>
            <a:r>
              <a:rPr lang="en-US" altLang="ko-KR" sz="2133"/>
              <a:t>PlayVibration </a:t>
            </a:r>
            <a:r>
              <a:rPr lang="ko-KR" altLang="en-US" sz="2133"/>
              <a:t>함수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9CE12565-996B-452A-A692-CB70FE2722C9}"/>
              </a:ext>
            </a:extLst>
          </p:cNvPr>
          <p:cNvSpPr txBox="1"/>
          <p:nvPr/>
        </p:nvSpPr>
        <p:spPr>
          <a:xfrm>
            <a:off x="1299364" y="2775542"/>
            <a:ext cx="9593272" cy="2964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컨트롤러에 진동 호출 하기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duration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지속시간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frequency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빈도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amplify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진폭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hand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혹은 오른쪽 컨트롤러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"CoroutineInstance"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coroutineObj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AddComponent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coroutineInstance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StartCoroutine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VibrationCoroutine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B4C134-BA0F-249A-725B-F430E50D35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24DCD2-FB11-4A86-8BB9-B414C94A132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F9E304-4323-9017-D2B8-9C9A831313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13293-A297-5A7F-1D6C-EEB57CA0C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06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간단한 </a:t>
            </a:r>
            <a:r>
              <a:rPr lang="en-US" altLang="ko-KR" sz="2133"/>
              <a:t>PlayVibration </a:t>
            </a:r>
            <a:r>
              <a:rPr lang="ko-KR" altLang="en-US" sz="2133"/>
              <a:t>함수 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DCA74620-CBC9-4444-9D85-806B2688CB37}"/>
              </a:ext>
            </a:extLst>
          </p:cNvPr>
          <p:cNvSpPr txBox="1"/>
          <p:nvPr/>
        </p:nvSpPr>
        <p:spPr>
          <a:xfrm>
            <a:off x="3267709" y="3211571"/>
            <a:ext cx="5546091" cy="15281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컨트롤러에 진동 호출 하기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(0.06f, 1, 1,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49C9A-7808-20CA-AAEA-BDBF455BB8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D2212C-43BE-466E-89F4-A3A43C576C9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FDC684-3656-1C14-9A27-2C309494EA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94F0-9DB9-A05A-BCCF-AE715E5EA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2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원하는 방향으로 중심 재설정 </a:t>
            </a:r>
            <a:r>
              <a:rPr lang="en-US" altLang="ko-KR" sz="2133"/>
              <a:t>Recenter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387B2A71-643F-44E2-9E5C-AF5DCD0F6E2A}"/>
              </a:ext>
            </a:extLst>
          </p:cNvPr>
          <p:cNvSpPr txBox="1"/>
          <p:nvPr/>
        </p:nvSpPr>
        <p:spPr>
          <a:xfrm>
            <a:off x="2793981" y="3034130"/>
            <a:ext cx="6643756" cy="15281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카메라가 바라보는 방향을 기준으로 센터를 잡는다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OVRManager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display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RecenterPose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1B492D-BD1C-8C38-6CFE-A3062145338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7E04770-9C25-47E9-A1EF-6D09B7347F59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37C649-8423-29CE-F90A-993AFFCB6C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3864C-160D-F25F-69B4-17DF29C22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99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5323851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조준점 크로스헤어 그리기 </a:t>
            </a:r>
            <a:r>
              <a:rPr lang="en-US" altLang="ko-KR" sz="2133"/>
              <a:t>DrawCrosshair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오큘러스에서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2374BC-4511-4250-BB77-6E9E4454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677" y="1513840"/>
            <a:ext cx="668579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EB9E1B-FDB4-5843-5CAA-853EA2B872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85AF15E-E8B2-4EB0-A3F7-E57C338BBA3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741D9F-36C3-FAD1-CBE3-312EC33E26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47B55-AFE8-DB93-C54D-A9F7101FB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오큘러스 리프트의 경우 </a:t>
            </a:r>
            <a:r>
              <a:rPr lang="en-US" altLang="ko-KR" sz="2133"/>
              <a:t>HMD </a:t>
            </a:r>
            <a:r>
              <a:rPr lang="ko-KR" altLang="en-US" sz="2133"/>
              <a:t>와 센서 및 컨트롤러 연동을 해줘야 합니다</a:t>
            </a:r>
            <a:r>
              <a:rPr lang="en-US" altLang="ko-KR" sz="2133"/>
              <a:t>.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478A69-C835-4CD9-AFB7-00FBE49966B6}"/>
              </a:ext>
            </a:extLst>
          </p:cNvPr>
          <p:cNvGrpSpPr/>
          <p:nvPr/>
        </p:nvGrpSpPr>
        <p:grpSpPr>
          <a:xfrm>
            <a:off x="7535335" y="1132840"/>
            <a:ext cx="4099133" cy="4728456"/>
            <a:chOff x="-7355" y="0"/>
            <a:chExt cx="4051152" cy="4673268"/>
          </a:xfrm>
        </p:grpSpPr>
        <p:pic>
          <p:nvPicPr>
            <p:cNvPr id="21" name="그림 20" descr="앉아있는, 컴퓨터, 노트북, 화면이(가) 표시된 사진&#10;&#10;자동 생성된 설명">
              <a:extLst>
                <a:ext uri="{FF2B5EF4-FFF2-40B4-BE49-F238E27FC236}">
                  <a16:creationId xmlns:a16="http://schemas.microsoft.com/office/drawing/2014/main" id="{F4EAA9FC-716F-4838-995A-34CAB96AE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7B0D866-9373-4F4B-8699-30E1A094D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125" y="0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4632194-B671-4432-8795-B08B90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55" y="1555108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DA4F13E-E241-4D58-BECB-86A7FAB8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420" y="1555108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 descr="실내, 모니터, 화면, 컴퓨터이(가) 표시된 사진&#10;&#10;자동 생성된 설명">
              <a:extLst>
                <a:ext uri="{FF2B5EF4-FFF2-40B4-BE49-F238E27FC236}">
                  <a16:creationId xmlns:a16="http://schemas.microsoft.com/office/drawing/2014/main" id="{81A3BBD3-3FBF-4157-B150-F170CB36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55" y="3173735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EBAC252-2288-4D79-8392-47C28825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125" y="3173735"/>
              <a:ext cx="1999377" cy="149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DB45688-B0FC-4F47-BA46-95017BA19E94}"/>
                </a:ext>
              </a:extLst>
            </p:cNvPr>
            <p:cNvSpPr/>
            <p:nvPr/>
          </p:nvSpPr>
          <p:spPr>
            <a:xfrm>
              <a:off x="1276587" y="996778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70F98C8-EAD3-4D7A-A19E-B4F739814D38}"/>
                </a:ext>
              </a:extLst>
            </p:cNvPr>
            <p:cNvSpPr/>
            <p:nvPr/>
          </p:nvSpPr>
          <p:spPr>
            <a:xfrm>
              <a:off x="3373836" y="996778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25F524E-3D70-47E7-A49D-9386952E5931}"/>
                </a:ext>
              </a:extLst>
            </p:cNvPr>
            <p:cNvSpPr/>
            <p:nvPr/>
          </p:nvSpPr>
          <p:spPr>
            <a:xfrm>
              <a:off x="1235390" y="255188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2407A6-D599-4F16-A205-FBF0F1F4E14D}"/>
                </a:ext>
              </a:extLst>
            </p:cNvPr>
            <p:cNvSpPr/>
            <p:nvPr/>
          </p:nvSpPr>
          <p:spPr>
            <a:xfrm>
              <a:off x="3394016" y="2562458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4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45D0681-E0A1-4693-BC5F-B78E0E1A5AE6}"/>
                </a:ext>
              </a:extLst>
            </p:cNvPr>
            <p:cNvSpPr/>
            <p:nvPr/>
          </p:nvSpPr>
          <p:spPr>
            <a:xfrm>
              <a:off x="1379335" y="4181085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5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921398C-AD88-467C-80AE-CDBF1EDADC32}"/>
                </a:ext>
              </a:extLst>
            </p:cNvPr>
            <p:cNvSpPr/>
            <p:nvPr/>
          </p:nvSpPr>
          <p:spPr>
            <a:xfrm>
              <a:off x="3449021" y="4181085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6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981F4-E654-F329-EF1B-320A9B245F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E6D2C3-215F-489D-A564-5EC02260050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D4BE67-59B8-ADA2-773B-54A60F7A65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23410-A337-79A9-689B-D4DBB1E81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7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46116"/>
            <a:ext cx="6523229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SteamVR </a:t>
            </a:r>
            <a:r>
              <a:rPr lang="ko-KR" altLang="en-US" sz="2133"/>
              <a:t>플러그인 설치 후의  폴더 구조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7F128B-62A2-4883-BA8B-DD5AD2E3F2A1}"/>
              </a:ext>
            </a:extLst>
          </p:cNvPr>
          <p:cNvGrpSpPr/>
          <p:nvPr/>
        </p:nvGrpSpPr>
        <p:grpSpPr>
          <a:xfrm>
            <a:off x="4074913" y="2698723"/>
            <a:ext cx="4279900" cy="3162300"/>
            <a:chOff x="0" y="0"/>
            <a:chExt cx="3209925" cy="23717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E6A1204-91B6-4F75-BF36-0FB0B0B3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09925" cy="2371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4EAE74F-FAA6-46FD-90AB-936DBDAA1654}"/>
                </a:ext>
              </a:extLst>
            </p:cNvPr>
            <p:cNvSpPr/>
            <p:nvPr/>
          </p:nvSpPr>
          <p:spPr>
            <a:xfrm>
              <a:off x="1518974" y="704011"/>
              <a:ext cx="1457589" cy="6786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05025B-07B6-482A-2CAA-F495535853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80BCE38-C0CC-41ED-A6A2-0EC7B6A422D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46F9B9-4C88-4028-75A3-ABDAA97565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B05ED-09F9-67A5-C9D6-7CD183A7E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4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889088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SteamVR Input </a:t>
            </a:r>
            <a:r>
              <a:rPr lang="ko-KR" altLang="en-US" sz="2133"/>
              <a:t>창 열기 메뉴와 </a:t>
            </a:r>
            <a:r>
              <a:rPr lang="en-US" altLang="ko-KR" sz="2133"/>
              <a:t>action.json </a:t>
            </a:r>
            <a:r>
              <a:rPr lang="ko-KR" altLang="en-US" sz="2133"/>
              <a:t>생성 다이얼로그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44ABC9-D616-419C-BADF-AF244FDF2ADC}"/>
              </a:ext>
            </a:extLst>
          </p:cNvPr>
          <p:cNvGrpSpPr/>
          <p:nvPr/>
        </p:nvGrpSpPr>
        <p:grpSpPr>
          <a:xfrm>
            <a:off x="2555240" y="3655257"/>
            <a:ext cx="7081521" cy="2562860"/>
            <a:chOff x="0" y="0"/>
            <a:chExt cx="5311763" cy="192234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3571AEE-EE30-4723-A286-E8A8D0DC0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815"/>
            <a:stretch/>
          </p:blipFill>
          <p:spPr>
            <a:xfrm>
              <a:off x="0" y="0"/>
              <a:ext cx="2399507" cy="19223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204200-587A-484C-BC9A-80D55BB44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094" y="806015"/>
              <a:ext cx="2783669" cy="1116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CC8276-5777-49AE-9CF9-A8580791BBB3}"/>
                </a:ext>
              </a:extLst>
            </p:cNvPr>
            <p:cNvSpPr/>
            <p:nvPr/>
          </p:nvSpPr>
          <p:spPr>
            <a:xfrm>
              <a:off x="40381" y="1147482"/>
              <a:ext cx="2282926" cy="247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1005AD-3728-40C7-8A2B-9838D8698437}"/>
                </a:ext>
              </a:extLst>
            </p:cNvPr>
            <p:cNvSpPr/>
            <p:nvPr/>
          </p:nvSpPr>
          <p:spPr>
            <a:xfrm>
              <a:off x="3999707" y="1619922"/>
              <a:ext cx="637006" cy="247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4828DB-648C-7C58-9076-4475D1F9B42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50A09D6-4287-4C76-962D-B8113393DE7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84B5B-7ED1-A186-F98A-4E99660DCB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6BFAC-DD8B-6A76-9285-0D3DD88955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8889088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새롭게 추가된 </a:t>
            </a:r>
            <a:r>
              <a:rPr lang="en-US" altLang="ko-KR" sz="2133"/>
              <a:t>SteamVR_Input </a:t>
            </a:r>
            <a:r>
              <a:rPr lang="ko-KR" altLang="en-US" sz="2133"/>
              <a:t>폴더와 클래스들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A47CEC-414B-4AF7-96C6-0737D7ADDD7F}"/>
              </a:ext>
            </a:extLst>
          </p:cNvPr>
          <p:cNvGrpSpPr/>
          <p:nvPr/>
        </p:nvGrpSpPr>
        <p:grpSpPr>
          <a:xfrm>
            <a:off x="3764973" y="2966916"/>
            <a:ext cx="4292600" cy="3251200"/>
            <a:chOff x="0" y="0"/>
            <a:chExt cx="3219450" cy="24384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FE06D6A-A51A-4926-A73C-77B2A50D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19450" cy="243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3E716C-AF0F-4E1F-A21B-7F667AB14C5F}"/>
                </a:ext>
              </a:extLst>
            </p:cNvPr>
            <p:cNvSpPr/>
            <p:nvPr/>
          </p:nvSpPr>
          <p:spPr>
            <a:xfrm>
              <a:off x="0" y="1546859"/>
              <a:ext cx="1449705" cy="1981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9AE3A-3CC9-E40A-C99C-EF6887652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56D33F-E83D-4C3C-A215-A81BB4F8BD0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C5147-4905-911E-9B09-26B1C87C2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935BC-C235-A858-D245-BE24E133D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2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36372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Window-SteamVR Input </a:t>
            </a:r>
            <a:r>
              <a:rPr lang="ko-KR" altLang="en-US" sz="2133"/>
              <a:t>매뉴를 선택하여 </a:t>
            </a:r>
            <a:r>
              <a:rPr lang="en-US" altLang="ko-KR" sz="2133"/>
              <a:t>SteamVR Input </a:t>
            </a:r>
            <a:r>
              <a:rPr lang="ko-KR" altLang="en-US" sz="2133"/>
              <a:t>창을 열어봅니다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39198E4-6740-4DDF-8855-28DF9A0592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37108" y="1403028"/>
            <a:ext cx="5281507" cy="463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82EEBA-8397-9D7B-B446-10D67A3EFB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13D3FD-F8DC-49A2-951B-371A166B706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BB925E-29F5-45D3-5176-D433311F94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642306-A3B2-F79A-6DD5-43A52A69B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17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36372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SteamVR </a:t>
            </a:r>
            <a:r>
              <a:rPr lang="ko-KR" altLang="en-US" sz="2133"/>
              <a:t>의 </a:t>
            </a:r>
            <a:r>
              <a:rPr lang="en-US" altLang="ko-KR" sz="2133"/>
              <a:t>4</a:t>
            </a:r>
            <a:r>
              <a:rPr lang="ko-KR" altLang="en-US" sz="2133"/>
              <a:t>가지 입력 방식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DA2264E6-1F7F-4DD8-98EE-1BA3CEA1F927}"/>
              </a:ext>
            </a:extLst>
          </p:cNvPr>
          <p:cNvSpPr txBox="1"/>
          <p:nvPr/>
        </p:nvSpPr>
        <p:spPr>
          <a:xfrm>
            <a:off x="2578622" y="2323640"/>
            <a:ext cx="7034757" cy="41947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Valve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ViveInputTest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MonoBehaviour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LeftHand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1.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액션셋을 직접 접근한 입력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SteamVR_Actions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_default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Teleport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2.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액션셋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액션 을 이용한 입력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SteamVR_Actions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default_Teleport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3. SteamVR_Input.GetState()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이용한 입력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"Teleport"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4. SteamVR_Input.SteamVR_Action_Boolean()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이용한 입력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SteamVR_Action_Boolean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GetBooleanAction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"Teleport"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912810-5CD7-4EAC-FA82-E69259A031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9C96ECF-3B93-4CE1-834D-CA7FCF0959B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A50283-F802-D146-24A9-7578C62E6E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474BC-7DC3-9830-B4A1-F593A2BC0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5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36372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액션을 추가하는 방법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Actions </a:t>
            </a:r>
            <a:r>
              <a:rPr lang="ko-KR" altLang="en-US" sz="2133"/>
              <a:t>항목에서 </a:t>
            </a:r>
            <a:r>
              <a:rPr lang="en-US" altLang="ko-KR" sz="2133"/>
              <a:t>[+] </a:t>
            </a:r>
            <a:r>
              <a:rPr lang="ko-KR" altLang="en-US" sz="2133"/>
              <a:t>버튼을 눌러줍니다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Name </a:t>
            </a:r>
            <a:r>
              <a:rPr lang="ko-KR" altLang="en-US" sz="2133"/>
              <a:t>을 </a:t>
            </a:r>
            <a:r>
              <a:rPr lang="en-US" altLang="ko-KR" sz="2133"/>
              <a:t>Jump </a:t>
            </a:r>
            <a:r>
              <a:rPr lang="ko-KR" altLang="en-US" sz="2133"/>
              <a:t>로 설정합니다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좌측 하단의 </a:t>
            </a:r>
            <a:r>
              <a:rPr lang="en-US" altLang="ko-KR" sz="2133"/>
              <a:t>Save and generate </a:t>
            </a:r>
            <a:r>
              <a:rPr lang="ko-KR" altLang="en-US" sz="2133"/>
              <a:t>버튼을 눌러 저장합니다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94C2B6-F0AD-496C-AAC2-7F7C3A0FB612}"/>
              </a:ext>
            </a:extLst>
          </p:cNvPr>
          <p:cNvGrpSpPr/>
          <p:nvPr/>
        </p:nvGrpSpPr>
        <p:grpSpPr>
          <a:xfrm>
            <a:off x="7401560" y="822861"/>
            <a:ext cx="4699000" cy="5390727"/>
            <a:chOff x="0" y="0"/>
            <a:chExt cx="3524250" cy="40433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45C9A6-EF07-4323-8EB8-A5C54B75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24250" cy="40433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1659BB-8567-427E-9A6B-A6BBA23A1025}"/>
                </a:ext>
              </a:extLst>
            </p:cNvPr>
            <p:cNvSpPr/>
            <p:nvPr/>
          </p:nvSpPr>
          <p:spPr>
            <a:xfrm>
              <a:off x="1158204" y="3032774"/>
              <a:ext cx="232446" cy="1788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A10BCC-8D14-402E-8C4E-64570681810B}"/>
                </a:ext>
              </a:extLst>
            </p:cNvPr>
            <p:cNvSpPr/>
            <p:nvPr/>
          </p:nvSpPr>
          <p:spPr>
            <a:xfrm>
              <a:off x="865469" y="3096913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06AB09-876F-4BF6-BC85-1DDC1D318111}"/>
                </a:ext>
              </a:extLst>
            </p:cNvPr>
            <p:cNvSpPr/>
            <p:nvPr/>
          </p:nvSpPr>
          <p:spPr>
            <a:xfrm>
              <a:off x="1685924" y="1592594"/>
              <a:ext cx="870585" cy="2016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1EB500A-7FDF-4B54-9E0D-93D41BC47A07}"/>
                </a:ext>
              </a:extLst>
            </p:cNvPr>
            <p:cNvSpPr/>
            <p:nvPr/>
          </p:nvSpPr>
          <p:spPr>
            <a:xfrm>
              <a:off x="2379661" y="1516581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5097A4-D316-45D6-ABCF-C68D4D921E2E}"/>
                </a:ext>
              </a:extLst>
            </p:cNvPr>
            <p:cNvSpPr/>
            <p:nvPr/>
          </p:nvSpPr>
          <p:spPr>
            <a:xfrm>
              <a:off x="571659" y="3789159"/>
              <a:ext cx="979011" cy="2158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8DF304-BEB8-4324-9296-2E943241DB51}"/>
                </a:ext>
              </a:extLst>
            </p:cNvPr>
            <p:cNvSpPr/>
            <p:nvPr/>
          </p:nvSpPr>
          <p:spPr>
            <a:xfrm>
              <a:off x="300590" y="3612311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B78FDE-D576-2B43-81C0-B0D2ABA2C8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218F55F-7DF7-4087-AEFD-F7F9137CC16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AB052F-C8F9-89BA-8821-404B482ED9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7465F-4648-952E-B64F-4BBD536D0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86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636372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[TouchPad] </a:t>
            </a:r>
            <a:r>
              <a:rPr lang="ko-KR" altLang="en-US" sz="2133"/>
              <a:t>액션을 추가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Actions </a:t>
            </a:r>
            <a:r>
              <a:rPr lang="ko-KR" altLang="en-US" sz="2133"/>
              <a:t>항목에서 </a:t>
            </a:r>
            <a:r>
              <a:rPr lang="en-US" altLang="ko-KR" sz="2133"/>
              <a:t>[+] </a:t>
            </a:r>
            <a:r>
              <a:rPr lang="ko-KR" altLang="en-US" sz="2133"/>
              <a:t>버튼을 눌러줍니다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Name </a:t>
            </a:r>
            <a:r>
              <a:rPr lang="ko-KR" altLang="en-US" sz="2133"/>
              <a:t>을 </a:t>
            </a:r>
            <a:r>
              <a:rPr lang="en-US" altLang="ko-KR" sz="2133"/>
              <a:t>TouchPad </a:t>
            </a:r>
            <a:r>
              <a:rPr lang="ko-KR" altLang="en-US" sz="2133"/>
              <a:t>로 설정합니다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Action Details </a:t>
            </a:r>
            <a:r>
              <a:rPr lang="ko-KR" altLang="en-US" sz="2133"/>
              <a:t>에서 </a:t>
            </a:r>
            <a:r>
              <a:rPr lang="en-US" altLang="ko-KR" sz="2133"/>
              <a:t>Type </a:t>
            </a:r>
            <a:r>
              <a:rPr lang="ko-KR" altLang="en-US" sz="2133"/>
              <a:t>항목을 </a:t>
            </a:r>
            <a:r>
              <a:rPr lang="en-US" altLang="ko-KR" sz="2133"/>
              <a:t>vector2 </a:t>
            </a:r>
            <a:r>
              <a:rPr lang="ko-KR" altLang="en-US" sz="2133"/>
              <a:t>로 변경합니다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좌측 하단의 </a:t>
            </a:r>
            <a:r>
              <a:rPr lang="en-US" altLang="ko-KR" sz="2133"/>
              <a:t>Save and generate </a:t>
            </a:r>
            <a:r>
              <a:rPr lang="ko-KR" altLang="en-US" sz="2133"/>
              <a:t>버튼을 눌러 저장합니다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61AB74-3F42-426F-AFC4-D06EBCC15046}"/>
              </a:ext>
            </a:extLst>
          </p:cNvPr>
          <p:cNvGrpSpPr/>
          <p:nvPr/>
        </p:nvGrpSpPr>
        <p:grpSpPr>
          <a:xfrm>
            <a:off x="7222837" y="828793"/>
            <a:ext cx="4772953" cy="5283948"/>
            <a:chOff x="0" y="0"/>
            <a:chExt cx="4128722" cy="457029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13DEDFB-9C6B-413B-A269-408DF1DC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128722" cy="45702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381DE8-65BF-4084-9458-AA6E18DFDF28}"/>
                </a:ext>
              </a:extLst>
            </p:cNvPr>
            <p:cNvSpPr/>
            <p:nvPr/>
          </p:nvSpPr>
          <p:spPr>
            <a:xfrm>
              <a:off x="1932394" y="1957469"/>
              <a:ext cx="2196328" cy="3504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210D85-A5C2-4B15-930C-5E02DA4C5D1D}"/>
                </a:ext>
              </a:extLst>
            </p:cNvPr>
            <p:cNvSpPr/>
            <p:nvPr/>
          </p:nvSpPr>
          <p:spPr>
            <a:xfrm>
              <a:off x="0" y="3254649"/>
              <a:ext cx="753480" cy="2025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077F55-0BF5-3EE2-9C26-A097A4A759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11AA38-0207-4209-A7EF-2478D73B739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FC98A8-4A8E-F020-D474-E9867CB474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28F1B-D478-79DA-BB15-F6D547BF8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0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1088414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컨트롤러 바인딩 초기 페이지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Open binding UI </a:t>
            </a:r>
            <a:r>
              <a:rPr lang="ko-KR" altLang="en-US" sz="2133"/>
              <a:t>버튼을 선택하여 </a:t>
            </a:r>
            <a:r>
              <a:rPr lang="en-US" altLang="ko-KR" sz="2133"/>
              <a:t>Controller Binding </a:t>
            </a:r>
            <a:r>
              <a:rPr lang="ko-KR" altLang="en-US" sz="2133"/>
              <a:t>에디터를 열어 줍니다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BBD52F-FE74-48A2-82D4-E3940DDF4AE0}"/>
              </a:ext>
            </a:extLst>
          </p:cNvPr>
          <p:cNvGrpSpPr/>
          <p:nvPr/>
        </p:nvGrpSpPr>
        <p:grpSpPr>
          <a:xfrm>
            <a:off x="1559591" y="3001703"/>
            <a:ext cx="8311727" cy="3709247"/>
            <a:chOff x="0" y="0"/>
            <a:chExt cx="6234177" cy="2782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ACEB18-D4AB-4C1C-BAA1-C6D7C31C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234177" cy="2782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81EAEC-9DAF-4FB7-8AA6-AE3A15235BF7}"/>
                </a:ext>
              </a:extLst>
            </p:cNvPr>
            <p:cNvSpPr/>
            <p:nvPr/>
          </p:nvSpPr>
          <p:spPr>
            <a:xfrm>
              <a:off x="2287924" y="1078346"/>
              <a:ext cx="610867" cy="4542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0224AA-6F82-2BEA-CA56-3E1FE7456E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49D26B6-A9B9-4E4A-990D-B02A694778A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15FA6B-9BF3-313E-9D3A-D637111BCD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3F3-A88E-CF19-718F-323CB2AED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7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46116"/>
            <a:ext cx="1088414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바이브 컨트롤러 편집페이지 에서</a:t>
            </a:r>
            <a:r>
              <a:rPr lang="en-US" altLang="ko-KR" sz="2133"/>
              <a:t> TouchPad </a:t>
            </a:r>
            <a:r>
              <a:rPr lang="ko-KR" altLang="en-US" sz="2133"/>
              <a:t>액션에 키를 바인딩 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Trackpad </a:t>
            </a:r>
            <a:r>
              <a:rPr lang="ko-KR" altLang="en-US" sz="2133"/>
              <a:t>오른쪽의 </a:t>
            </a:r>
            <a:r>
              <a:rPr lang="en-US" altLang="ko-KR" sz="2133"/>
              <a:t>[+] </a:t>
            </a:r>
            <a:r>
              <a:rPr lang="ko-KR" altLang="en-US" sz="2133"/>
              <a:t>버튼을 눌러 액션을 추가합니다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66F445-9709-455A-8B09-EA6EF6088329}"/>
              </a:ext>
            </a:extLst>
          </p:cNvPr>
          <p:cNvGrpSpPr/>
          <p:nvPr/>
        </p:nvGrpSpPr>
        <p:grpSpPr>
          <a:xfrm>
            <a:off x="2647994" y="2975802"/>
            <a:ext cx="6896013" cy="3735148"/>
            <a:chOff x="0" y="0"/>
            <a:chExt cx="7571174" cy="41010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92B1E8-F900-4F77-887C-5F5178042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71174" cy="4101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D0C886-AF6A-4CDE-B9F3-0B62B59073AB}"/>
                </a:ext>
              </a:extLst>
            </p:cNvPr>
            <p:cNvSpPr/>
            <p:nvPr/>
          </p:nvSpPr>
          <p:spPr>
            <a:xfrm>
              <a:off x="1763219" y="2087696"/>
              <a:ext cx="199806" cy="2516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2A0B7-255B-AE8D-4359-E57DE48E9E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BCC010-DF86-4EBF-BC87-DED2B8C3E95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4DFF88-1B78-6D72-8A1C-3821A33404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2C36B9-63C8-D61B-3DEF-599E33A91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86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321547"/>
            <a:ext cx="1088414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TouchPad </a:t>
            </a:r>
            <a:r>
              <a:rPr lang="ko-KR" altLang="en-US" sz="2133"/>
              <a:t>액션에 키를 바인딩 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Position </a:t>
            </a:r>
            <a:r>
              <a:rPr lang="ko-KR" altLang="en-US" sz="2133"/>
              <a:t>항목의 </a:t>
            </a:r>
            <a:r>
              <a:rPr lang="en-US" altLang="ko-KR" sz="2133"/>
              <a:t>[None] </a:t>
            </a:r>
            <a:r>
              <a:rPr lang="ko-KR" altLang="en-US" sz="2133"/>
              <a:t>버튼을 선택합니다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Steam VR Input </a:t>
            </a:r>
            <a:r>
              <a:rPr lang="ko-KR" altLang="en-US" sz="2133"/>
              <a:t>창에 등록한 액션인 </a:t>
            </a:r>
            <a:r>
              <a:rPr lang="en-US" altLang="ko-KR" sz="2133"/>
              <a:t>Touchpad </a:t>
            </a:r>
            <a:r>
              <a:rPr lang="ko-KR" altLang="en-US" sz="2133"/>
              <a:t>가 나타나면</a:t>
            </a:r>
            <a:r>
              <a:rPr lang="en-US" altLang="ko-KR" sz="2133"/>
              <a:t> </a:t>
            </a:r>
            <a:r>
              <a:rPr lang="ko-KR" altLang="en-US" sz="2133"/>
              <a:t>이를 선택하여 줍니다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E1B231-C0A0-4AB4-A2C5-37B4191AD654}"/>
              </a:ext>
            </a:extLst>
          </p:cNvPr>
          <p:cNvGrpSpPr/>
          <p:nvPr/>
        </p:nvGrpSpPr>
        <p:grpSpPr>
          <a:xfrm>
            <a:off x="2601323" y="2900763"/>
            <a:ext cx="7034757" cy="3810187"/>
            <a:chOff x="0" y="0"/>
            <a:chExt cx="6674489" cy="361534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E6B44AC-47EC-4A35-981F-DCA4C30D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74489" cy="3615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D8E7E6-696B-47A7-96D6-10487FFA4535}"/>
                </a:ext>
              </a:extLst>
            </p:cNvPr>
            <p:cNvSpPr/>
            <p:nvPr/>
          </p:nvSpPr>
          <p:spPr>
            <a:xfrm>
              <a:off x="1277403" y="2647089"/>
              <a:ext cx="294746" cy="171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FF83F8-C957-4DB1-8075-D39F41F43C80}"/>
                </a:ext>
              </a:extLst>
            </p:cNvPr>
            <p:cNvSpPr/>
            <p:nvPr/>
          </p:nvSpPr>
          <p:spPr>
            <a:xfrm>
              <a:off x="3001428" y="1575527"/>
              <a:ext cx="690034" cy="204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71B715D-4489-40DB-B150-20B4693E6329}"/>
                </a:ext>
              </a:extLst>
            </p:cNvPr>
            <p:cNvSpPr/>
            <p:nvPr/>
          </p:nvSpPr>
          <p:spPr>
            <a:xfrm>
              <a:off x="853410" y="2470241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3FB1C8-5A40-48F2-A8A1-68CC5F93435B}"/>
                </a:ext>
              </a:extLst>
            </p:cNvPr>
            <p:cNvSpPr/>
            <p:nvPr/>
          </p:nvSpPr>
          <p:spPr>
            <a:xfrm>
              <a:off x="2647733" y="132422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5192F0-FB3B-F730-5965-1CBA28BEDB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B89034-8572-4F37-BCEC-45D2BFB1014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42A6D-F275-049B-A729-BFB1F04418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B4125-DF0A-140D-F871-2FCE61F5A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4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indent="0">
              <a:buNone/>
            </a:pPr>
            <a:r>
              <a:rPr lang="en-US" altLang="ko-KR" sz="2133"/>
              <a:t>1. </a:t>
            </a:r>
            <a:r>
              <a:rPr lang="ko-KR" altLang="en-US" sz="2133"/>
              <a:t>애셋스토어 페이지 </a:t>
            </a:r>
            <a:r>
              <a:rPr lang="en-US" altLang="ko-KR" sz="2400"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https://assetstore.unity.com/</a:t>
            </a:r>
            <a:r>
              <a:rPr lang="en-US" altLang="ko-KR" sz="240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>
                <a:latin typeface="맑은 고딕" panose="020B0503020000020004" pitchFamily="50" charset="-127"/>
                <a:cs typeface="Times New Roman" panose="02020603050405020304" pitchFamily="18" charset="0"/>
              </a:rPr>
              <a:t>로 이동</a:t>
            </a:r>
            <a:endParaRPr lang="en-US" altLang="ko-KR" sz="24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2400">
                <a:latin typeface="맑은 고딕" panose="020B0503020000020004" pitchFamily="50" charset="-127"/>
                <a:cs typeface="Times New Roman" panose="02020603050405020304" pitchFamily="18" charset="0"/>
              </a:rPr>
              <a:t>2. Oculus Integration </a:t>
            </a:r>
            <a:r>
              <a:rPr lang="ko-KR" altLang="en-US" sz="2400">
                <a:latin typeface="맑은 고딕" panose="020B0503020000020004" pitchFamily="50" charset="-127"/>
                <a:cs typeface="Times New Roman" panose="02020603050405020304" pitchFamily="18" charset="0"/>
              </a:rPr>
              <a:t>으로 검색을 하여 “</a:t>
            </a:r>
            <a:r>
              <a:rPr lang="en-US" altLang="ko-KR" sz="2400">
                <a:latin typeface="맑은 고딕" panose="020B0503020000020004" pitchFamily="50" charset="-127"/>
                <a:cs typeface="Times New Roman" panose="02020603050405020304" pitchFamily="18" charset="0"/>
              </a:rPr>
              <a:t>Unity </a:t>
            </a:r>
            <a:r>
              <a:rPr lang="ko-KR" altLang="en-US" sz="2400">
                <a:latin typeface="맑은 고딕" panose="020B0503020000020004" pitchFamily="50" charset="-127"/>
                <a:cs typeface="Times New Roman" panose="02020603050405020304" pitchFamily="18" charset="0"/>
              </a:rPr>
              <a:t>에서 열기” 를 클릭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D17A245-3E64-475A-A160-B5970765F6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0265" y="1513841"/>
            <a:ext cx="5404707" cy="2734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062630-E7B7-072A-209E-99EAC02F69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A56209-33B9-4675-AB34-3CF4601589F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46E0C9-76ED-7AB9-EC76-C1C6307582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C5C98-DC61-7D41-EB1F-CD16846770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2"/>
            <a:ext cx="615380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오른쪽 </a:t>
            </a:r>
            <a:r>
              <a:rPr lang="en-US" altLang="ko-KR" sz="2133"/>
              <a:t>TouchPad </a:t>
            </a:r>
            <a:r>
              <a:rPr lang="ko-KR" altLang="en-US" sz="2133"/>
              <a:t>액션에 </a:t>
            </a:r>
            <a:r>
              <a:rPr lang="en-US" altLang="ko-KR" sz="2133"/>
              <a:t>Jump </a:t>
            </a:r>
            <a:r>
              <a:rPr lang="ko-KR" altLang="en-US" sz="2133"/>
              <a:t>버튼 바인딩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Mirror Mode </a:t>
            </a:r>
            <a:r>
              <a:rPr lang="ko-KR" altLang="en-US" sz="2133"/>
              <a:t>옵션을 비활성화 시켜줍니다</a:t>
            </a:r>
            <a:r>
              <a:rPr lang="en-US" altLang="ko-KR" sz="2133"/>
              <a:t>. </a:t>
            </a:r>
          </a:p>
          <a:p>
            <a:pPr marL="697183" indent="-457189">
              <a:buAutoNum type="arabicPeriod"/>
            </a:pPr>
            <a:r>
              <a:rPr lang="ko-KR" altLang="en-US" sz="2133"/>
              <a:t>오른쪽 </a:t>
            </a:r>
            <a:r>
              <a:rPr lang="en-US" altLang="ko-KR" sz="2133"/>
              <a:t>Trackpad </a:t>
            </a:r>
            <a:r>
              <a:rPr lang="ko-KR" altLang="en-US" sz="2133"/>
              <a:t>버튼의 </a:t>
            </a:r>
            <a:r>
              <a:rPr lang="en-US" altLang="ko-KR" sz="2133"/>
              <a:t>[+] </a:t>
            </a:r>
            <a:r>
              <a:rPr lang="ko-KR" altLang="en-US" sz="2133"/>
              <a:t>버튼을 눌러 줍니다</a:t>
            </a:r>
            <a:r>
              <a:rPr lang="en-US" altLang="ko-KR" sz="2133"/>
              <a:t>. </a:t>
            </a:r>
          </a:p>
          <a:p>
            <a:pPr marL="697183" indent="-457189">
              <a:buAutoNum type="arabicPeriod"/>
            </a:pPr>
            <a:r>
              <a:rPr lang="en-US" altLang="ko-KR" sz="2133"/>
              <a:t>TRACKPAD </a:t>
            </a:r>
            <a:r>
              <a:rPr lang="ko-KR" altLang="en-US" sz="2133"/>
              <a:t>버튼의 </a:t>
            </a:r>
            <a:r>
              <a:rPr lang="en-US" altLang="ko-KR" sz="2133"/>
              <a:t>Click </a:t>
            </a:r>
            <a:r>
              <a:rPr lang="ko-KR" altLang="en-US" sz="2133"/>
              <a:t>기능에 </a:t>
            </a:r>
            <a:r>
              <a:rPr lang="en-US" altLang="ko-KR" sz="2133"/>
              <a:t>Jump </a:t>
            </a:r>
            <a:r>
              <a:rPr lang="ko-KR" altLang="en-US" sz="2133"/>
              <a:t>액션을 할당하기 위해 </a:t>
            </a:r>
            <a:r>
              <a:rPr lang="en-US" altLang="ko-KR" sz="2133"/>
              <a:t>Click </a:t>
            </a:r>
            <a:r>
              <a:rPr lang="ko-KR" altLang="en-US" sz="2133"/>
              <a:t>항목의 </a:t>
            </a:r>
            <a:r>
              <a:rPr lang="en-US" altLang="ko-KR" sz="2133"/>
              <a:t>[None] </a:t>
            </a:r>
            <a:r>
              <a:rPr lang="ko-KR" altLang="en-US" sz="2133"/>
              <a:t>버튼을 선택합니다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Boolean Actions </a:t>
            </a:r>
            <a:r>
              <a:rPr lang="ko-KR" altLang="en-US" sz="2133"/>
              <a:t>팝업이 뜨면 이곳에서 </a:t>
            </a:r>
            <a:r>
              <a:rPr lang="en-US" altLang="ko-KR" sz="2133"/>
              <a:t>Jump </a:t>
            </a:r>
            <a:r>
              <a:rPr lang="ko-KR" altLang="en-US" sz="2133"/>
              <a:t>액션을 선택하여 줍니다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4BABE-91BC-4D1D-A2EA-F0085C9FDC93}"/>
              </a:ext>
            </a:extLst>
          </p:cNvPr>
          <p:cNvGrpSpPr/>
          <p:nvPr/>
        </p:nvGrpSpPr>
        <p:grpSpPr>
          <a:xfrm>
            <a:off x="6243781" y="1513841"/>
            <a:ext cx="5856779" cy="4521300"/>
            <a:chOff x="0" y="0"/>
            <a:chExt cx="6674489" cy="361534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6C6026-6930-490F-B184-377723C8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74489" cy="3615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D8883-BADC-47D1-B9B2-544222160936}"/>
                </a:ext>
              </a:extLst>
            </p:cNvPr>
            <p:cNvSpPr/>
            <p:nvPr/>
          </p:nvSpPr>
          <p:spPr>
            <a:xfrm>
              <a:off x="6358992" y="1293118"/>
              <a:ext cx="294746" cy="171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CD67FB-2C47-41EC-AF53-644C8A9C1484}"/>
                </a:ext>
              </a:extLst>
            </p:cNvPr>
            <p:cNvSpPr/>
            <p:nvPr/>
          </p:nvSpPr>
          <p:spPr>
            <a:xfrm>
              <a:off x="6135153" y="2437327"/>
              <a:ext cx="294746" cy="171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598CE0-EB18-4B41-B52F-A4BE1B027AA6}"/>
                </a:ext>
              </a:extLst>
            </p:cNvPr>
            <p:cNvSpPr/>
            <p:nvPr/>
          </p:nvSpPr>
          <p:spPr>
            <a:xfrm>
              <a:off x="6005297" y="1024966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13C720-D43A-48C3-8BC1-123A4BB0F884}"/>
                </a:ext>
              </a:extLst>
            </p:cNvPr>
            <p:cNvSpPr/>
            <p:nvPr/>
          </p:nvSpPr>
          <p:spPr>
            <a:xfrm>
              <a:off x="3001428" y="3002145"/>
              <a:ext cx="586846" cy="204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22268B6-F5AE-4CEF-8DF6-F03535B5D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197" t="12685" r="19014" b="10335"/>
            <a:stretch/>
          </p:blipFill>
          <p:spPr>
            <a:xfrm>
              <a:off x="1726640" y="445322"/>
              <a:ext cx="3183615" cy="21484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A03CB57-BC79-4430-9513-1D3A9F9B70EE}"/>
                </a:ext>
              </a:extLst>
            </p:cNvPr>
            <p:cNvSpPr/>
            <p:nvPr/>
          </p:nvSpPr>
          <p:spPr>
            <a:xfrm>
              <a:off x="2824580" y="2650429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5E8E91-5830-4981-8864-F9204EA74632}"/>
                </a:ext>
              </a:extLst>
            </p:cNvPr>
            <p:cNvSpPr/>
            <p:nvPr/>
          </p:nvSpPr>
          <p:spPr>
            <a:xfrm>
              <a:off x="2996541" y="1629627"/>
              <a:ext cx="586846" cy="204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1CBDB1-B886-4FA9-B6D7-9268FACDF0B3}"/>
                </a:ext>
              </a:extLst>
            </p:cNvPr>
            <p:cNvSpPr/>
            <p:nvPr/>
          </p:nvSpPr>
          <p:spPr>
            <a:xfrm>
              <a:off x="2819693" y="1277911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4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BFD36EB-8D81-474D-A0B9-D5A25B946D2A}"/>
                </a:ext>
              </a:extLst>
            </p:cNvPr>
            <p:cNvSpPr/>
            <p:nvPr/>
          </p:nvSpPr>
          <p:spPr>
            <a:xfrm>
              <a:off x="5828449" y="2127553"/>
              <a:ext cx="353695" cy="3536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1067"/>
                </a:spcAft>
              </a:pPr>
              <a:r>
                <a:rPr lang="en-US" sz="1333">
                  <a:solidFill>
                    <a:srgbClr val="FFFFFF"/>
                  </a:solidFill>
                  <a:latin typeface="HY견고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sz="1333" kern="1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EF4DC7-531D-F42F-9EFD-EABA71FA50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491FAD-25C0-4901-9439-D35EDE4ADAD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06ECD3-F42B-0430-F6FD-A9892D1750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2979D9-7E23-836A-F13A-17829A21B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91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2"/>
            <a:ext cx="6153803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바인딩 정보 저장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[Save Personal Binding] </a:t>
            </a:r>
            <a:r>
              <a:rPr lang="ko-KR" altLang="en-US" sz="2133"/>
              <a:t>버튼을 눌러 저장합니다</a:t>
            </a:r>
            <a:r>
              <a:rPr lang="en-US" altLang="ko-KR" sz="2133"/>
              <a:t>.</a:t>
            </a:r>
          </a:p>
          <a:p>
            <a:pPr marL="697183" indent="-457189">
              <a:buAutoNum type="arabicPeriod"/>
            </a:pPr>
            <a:r>
              <a:rPr lang="ko-KR" altLang="en-US" sz="2133"/>
              <a:t>저장된 바인딩 정보 이름을 “</a:t>
            </a:r>
            <a:r>
              <a:rPr lang="en-US" altLang="ko-KR" sz="2133"/>
              <a:t>Life Unity VR Input” </a:t>
            </a:r>
            <a:r>
              <a:rPr lang="ko-KR" altLang="en-US" sz="2133"/>
              <a:t>로 지정했습니다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C61AC8-0177-4967-8F75-79B81E3F4CDD}"/>
              </a:ext>
            </a:extLst>
          </p:cNvPr>
          <p:cNvGrpSpPr/>
          <p:nvPr/>
        </p:nvGrpSpPr>
        <p:grpSpPr>
          <a:xfrm>
            <a:off x="6096000" y="1605572"/>
            <a:ext cx="6004560" cy="4656683"/>
            <a:chOff x="0" y="0"/>
            <a:chExt cx="6674488" cy="361534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F9435F-DEE5-4BA3-9D89-964A12BC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74488" cy="3615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E8196B-542F-4855-A57D-FCEA4C359808}"/>
                </a:ext>
              </a:extLst>
            </p:cNvPr>
            <p:cNvSpPr/>
            <p:nvPr/>
          </p:nvSpPr>
          <p:spPr>
            <a:xfrm>
              <a:off x="1673439" y="3238364"/>
              <a:ext cx="1079606" cy="3465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332C1D-22B9-B08A-31F7-C4341492A8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44D64E-D2DB-4826-9594-07C49E1A025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510062-1723-A424-8A4F-0E9C897A05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C5E79-404B-DDEA-D2A6-09B69AA56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1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616AB8-BAC9-483D-B533-D81FDEC305A8}"/>
              </a:ext>
            </a:extLst>
          </p:cNvPr>
          <p:cNvGrpSpPr/>
          <p:nvPr/>
        </p:nvGrpSpPr>
        <p:grpSpPr>
          <a:xfrm>
            <a:off x="6243781" y="1503625"/>
            <a:ext cx="5856779" cy="4521300"/>
            <a:chOff x="0" y="0"/>
            <a:chExt cx="6674488" cy="361534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DA7C85-7BD4-4B3B-9D44-1CE87734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74488" cy="3615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85D2FA-93B0-4174-92EA-3980561E3DB8}"/>
                </a:ext>
              </a:extLst>
            </p:cNvPr>
            <p:cNvSpPr/>
            <p:nvPr/>
          </p:nvSpPr>
          <p:spPr>
            <a:xfrm>
              <a:off x="4820498" y="3238364"/>
              <a:ext cx="1149139" cy="3465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6" y="1605572"/>
            <a:ext cx="5970396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기본 컨트롤러 바인딩으로 등록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이 단계를 진행해 주어야 빌드한 결과물의 실행에서도 정상적으로 동작을 하게 됩니다</a:t>
            </a:r>
            <a:r>
              <a:rPr lang="en-US" altLang="ko-KR" sz="2133"/>
              <a:t>. </a:t>
            </a:r>
          </a:p>
          <a:p>
            <a:pPr marL="697183" indent="-457189">
              <a:buAutoNum type="arabicPeriod"/>
            </a:pPr>
            <a:r>
              <a:rPr lang="en-US" altLang="ko-KR" sz="2133"/>
              <a:t>Replace Default Binding] </a:t>
            </a:r>
            <a:r>
              <a:rPr lang="ko-KR" altLang="en-US" sz="2133"/>
              <a:t>버튼을 클릭하여 줍니다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이후 팝업 창은 “</a:t>
            </a:r>
            <a:r>
              <a:rPr lang="en-US" altLang="ko-KR" sz="2133"/>
              <a:t>Life Unity VR Input” </a:t>
            </a:r>
            <a:r>
              <a:rPr lang="ko-KR" altLang="en-US" sz="2133"/>
              <a:t>이름으로 등록하고 </a:t>
            </a:r>
            <a:r>
              <a:rPr lang="en-US" altLang="ko-KR" sz="2133"/>
              <a:t>Save </a:t>
            </a:r>
            <a:r>
              <a:rPr lang="ko-KR" altLang="en-US" sz="2133"/>
              <a:t>버튼을 눌러 줍니다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5023B4-4C50-1149-E5F0-4804F89F70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5B4652-8A6A-4AA0-B8F4-9A6E80FE337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C022C3-0EA0-5D21-3D4D-0935F207C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F4320-56A6-EB5F-2386-4414905DF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41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Main Camera </a:t>
            </a:r>
            <a:r>
              <a:rPr lang="ko-KR" altLang="en-US" sz="2133"/>
              <a:t>대신 </a:t>
            </a:r>
            <a:r>
              <a:rPr lang="en-US" altLang="ko-KR" sz="2133"/>
              <a:t>CameraRig </a:t>
            </a:r>
            <a:r>
              <a:rPr lang="ko-KR" altLang="en-US" sz="2133"/>
              <a:t>를 사용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하이어라키창에서 </a:t>
            </a:r>
            <a:r>
              <a:rPr lang="en-US" altLang="ko-KR" sz="2133"/>
              <a:t>Main Camera </a:t>
            </a:r>
            <a:r>
              <a:rPr lang="ko-KR" altLang="en-US" sz="2133"/>
              <a:t>를 제거합니다</a:t>
            </a:r>
            <a:r>
              <a:rPr lang="en-US" altLang="ko-KR" sz="2133"/>
              <a:t>.</a:t>
            </a:r>
          </a:p>
          <a:p>
            <a:pPr marL="697183" indent="-457189">
              <a:buAutoNum type="arabicPeriod"/>
            </a:pPr>
            <a:r>
              <a:rPr lang="ko-KR" altLang="en-US" sz="2133"/>
              <a:t>프로젝트창의 </a:t>
            </a:r>
            <a:r>
              <a:rPr lang="en-US" altLang="ko-KR" sz="2133"/>
              <a:t>SteamVR – Prefabs </a:t>
            </a:r>
            <a:r>
              <a:rPr lang="ko-KR" altLang="en-US" sz="2133"/>
              <a:t>폴더의 </a:t>
            </a:r>
            <a:r>
              <a:rPr lang="en-US" altLang="ko-KR" sz="2133"/>
              <a:t>[CameraRig] </a:t>
            </a:r>
            <a:r>
              <a:rPr lang="ko-KR" altLang="en-US" sz="2133"/>
              <a:t>프리팹을 씬에 등록하여 줍니다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9D5098-0210-4F33-9A79-0BFE0EFD5CBF}"/>
              </a:ext>
            </a:extLst>
          </p:cNvPr>
          <p:cNvGrpSpPr/>
          <p:nvPr/>
        </p:nvGrpSpPr>
        <p:grpSpPr>
          <a:xfrm>
            <a:off x="2231984" y="3237077"/>
            <a:ext cx="8006080" cy="3473873"/>
            <a:chOff x="0" y="0"/>
            <a:chExt cx="6005074" cy="26054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74AA1A-3D10-41E8-A1A3-837DDEDA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4224" y="0"/>
              <a:ext cx="2990850" cy="1057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A2ADA53-78A7-437E-A441-88D75710B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910150" cy="2605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A3430E-26D3-4030-AF91-228AC523EF39}"/>
                </a:ext>
              </a:extLst>
            </p:cNvPr>
            <p:cNvSpPr/>
            <p:nvPr/>
          </p:nvSpPr>
          <p:spPr>
            <a:xfrm>
              <a:off x="1455075" y="439181"/>
              <a:ext cx="968512" cy="192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34723E6-D914-498A-B094-81878E5CFC2F}"/>
                </a:ext>
              </a:extLst>
            </p:cNvPr>
            <p:cNvSpPr/>
            <p:nvPr/>
          </p:nvSpPr>
          <p:spPr>
            <a:xfrm>
              <a:off x="3441986" y="631274"/>
              <a:ext cx="1129182" cy="251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33C259F-4F6A-42ED-B3B3-2071EA2AADCC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87" y="535228"/>
              <a:ext cx="1018399" cy="2218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1DCB0-D23F-BCE2-F4D9-7F4C82DD5C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A47145-0770-47FC-B98F-554F228ECEC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E50EC1-4397-9B1E-65B3-2695C88033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01059-E7E6-6DE1-22D5-E05420DD3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82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Camera </a:t>
            </a:r>
            <a:r>
              <a:rPr lang="ko-KR" altLang="en-US" sz="2133"/>
              <a:t>게임오브젝트의 </a:t>
            </a:r>
            <a:r>
              <a:rPr lang="en-US" altLang="ko-KR" sz="2133"/>
              <a:t>Tag </a:t>
            </a:r>
            <a:r>
              <a:rPr lang="ko-KR" altLang="en-US" sz="2133"/>
              <a:t>를 </a:t>
            </a:r>
            <a:r>
              <a:rPr lang="en-US" altLang="ko-KR" sz="2133"/>
              <a:t>MainCamera </a:t>
            </a:r>
            <a:r>
              <a:rPr lang="ko-KR" altLang="en-US" sz="2133"/>
              <a:t>로 변경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[CameraRig] </a:t>
            </a:r>
            <a:r>
              <a:rPr lang="ko-KR" altLang="en-US" sz="2133"/>
              <a:t>의 하위 </a:t>
            </a:r>
            <a:r>
              <a:rPr lang="en-US" altLang="ko-KR" sz="2133"/>
              <a:t>Camera </a:t>
            </a:r>
            <a:r>
              <a:rPr lang="ko-KR" altLang="en-US" sz="2133"/>
              <a:t>객체를 선택합고 인스펙터창에서 </a:t>
            </a:r>
            <a:r>
              <a:rPr lang="en-US" altLang="ko-KR" sz="2133"/>
              <a:t>Tag </a:t>
            </a:r>
            <a:r>
              <a:rPr lang="ko-KR" altLang="en-US" sz="2133"/>
              <a:t>값을 </a:t>
            </a:r>
            <a:r>
              <a:rPr lang="en-US" altLang="ko-KR" sz="2133"/>
              <a:t>MainCamera </a:t>
            </a:r>
            <a:r>
              <a:rPr lang="ko-KR" altLang="en-US" sz="2133"/>
              <a:t>로 변경하여 줍니다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136C11-512B-4A63-B5B6-081EA3358524}"/>
              </a:ext>
            </a:extLst>
          </p:cNvPr>
          <p:cNvGrpSpPr/>
          <p:nvPr/>
        </p:nvGrpSpPr>
        <p:grpSpPr>
          <a:xfrm>
            <a:off x="1794510" y="4140238"/>
            <a:ext cx="8602981" cy="1717887"/>
            <a:chOff x="0" y="0"/>
            <a:chExt cx="6452487" cy="128860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5BDC70-75B7-4684-9161-92C87B20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878800" cy="128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100F6A-8D0A-4E00-BEC2-DBE75E4C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3093" y="0"/>
              <a:ext cx="3509394" cy="721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0FF006-01EC-4178-98A8-CDBEF7D95EE7}"/>
                </a:ext>
              </a:extLst>
            </p:cNvPr>
            <p:cNvSpPr/>
            <p:nvPr/>
          </p:nvSpPr>
          <p:spPr>
            <a:xfrm>
              <a:off x="566560" y="1047772"/>
              <a:ext cx="785421" cy="240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A187F7-4DE6-4792-86D8-22F9F8EFCC7F}"/>
                </a:ext>
              </a:extLst>
            </p:cNvPr>
            <p:cNvSpPr/>
            <p:nvPr/>
          </p:nvSpPr>
          <p:spPr>
            <a:xfrm>
              <a:off x="3269213" y="437025"/>
              <a:ext cx="1645293" cy="240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3BFA50-8F49-EFEC-875C-C864CEF9DF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6BDCCB-0998-49DE-B6E8-CFB2AA77C72E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DCB613-4F96-34DC-9314-7FDCC6F8EE1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85FF6-3A05-A2E7-9A94-ADCA62AC6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9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프로퍼티 정의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SteamVR </a:t>
            </a:r>
            <a:r>
              <a:rPr lang="ko-KR" altLang="en-US" sz="2133"/>
              <a:t>를 사용하기 위한 매크로 및 네임스페이스 추가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D37D0358-B0C9-497E-B0BB-FF9486DB60BF}"/>
              </a:ext>
            </a:extLst>
          </p:cNvPr>
          <p:cNvSpPr txBox="1"/>
          <p:nvPr/>
        </p:nvSpPr>
        <p:spPr>
          <a:xfrm>
            <a:off x="3625767" y="3899591"/>
            <a:ext cx="4151253" cy="2143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//#define 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//#define 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#define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Collections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UnityEngine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Valve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UnityEngine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F03AC2-FEF5-C3FA-4266-1868F725FA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4BF152-D77F-46DA-8669-566118D960E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44EE2-34ED-BEBD-B24F-FE10E2AC10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6E30B-682E-9DCD-DD10-14E3620D2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5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GetTransform </a:t>
            </a:r>
            <a:r>
              <a:rPr lang="ko-KR" altLang="en-US" sz="2133"/>
              <a:t>함수 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씬에서 </a:t>
            </a:r>
            <a:r>
              <a:rPr lang="en-US" altLang="ko-KR" sz="2133"/>
              <a:t>[CameraRig] </a:t>
            </a:r>
            <a:r>
              <a:rPr lang="ko-KR" altLang="en-US" sz="2133"/>
              <a:t>를 찾아서 트랜스폼 값을 </a:t>
            </a:r>
            <a:r>
              <a:rPr lang="en-US" altLang="ko-KR" sz="2133"/>
              <a:t>rootTransform </a:t>
            </a:r>
            <a:r>
              <a:rPr lang="ko-KR" altLang="en-US" sz="2133"/>
              <a:t>에 할당하여 줍니다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2F5FD7FF-BE98-4FAE-9DF6-04D383D5C45D}"/>
              </a:ext>
            </a:extLst>
          </p:cNvPr>
          <p:cNvSpPr txBox="1"/>
          <p:nvPr/>
        </p:nvSpPr>
        <p:spPr>
          <a:xfrm>
            <a:off x="1682288" y="3076335"/>
            <a:ext cx="7720331" cy="3169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||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"[CameraRig]"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rootTransform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D1EBC5-352F-DD47-5E4E-F82993B12D7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8DBE0C-B46C-4C35-A5EC-70281F46B6A5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7CE7F8-F1D5-9EC6-BAE1-07E093A159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E9F10-6DA8-C990-9B12-24A41F8F2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93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RHandPosition </a:t>
            </a:r>
            <a:r>
              <a:rPr lang="ko-KR" altLang="en-US" sz="2133"/>
              <a:t>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RHand </a:t>
            </a:r>
            <a:r>
              <a:rPr lang="ko-KR" altLang="en-US" sz="2133"/>
              <a:t>트랜스폼의 </a:t>
            </a:r>
            <a:r>
              <a:rPr lang="en-US" altLang="ko-KR" sz="2133"/>
              <a:t>position </a:t>
            </a:r>
            <a:r>
              <a:rPr lang="ko-KR" altLang="en-US" sz="2133"/>
              <a:t>값을 반환합니다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73BDA088-BB0F-4FB6-AD6A-4623D2887EAB}"/>
              </a:ext>
            </a:extLst>
          </p:cNvPr>
          <p:cNvSpPr txBox="1"/>
          <p:nvPr/>
        </p:nvSpPr>
        <p:spPr>
          <a:xfrm>
            <a:off x="2959177" y="3222259"/>
            <a:ext cx="5743787" cy="3169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오른쪽 컨트롤러의 위치 얻어오기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RHandPosition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Vector3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C09FF2-613C-EE06-DBF9-B2BE3B1FF2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3D04E22-0342-4AA6-99BA-11821FF27A1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3F7CCB-C67F-9773-5A27-759290ACFD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6C22D-C8C2-43BA-572E-A510F71FF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RHandDirection </a:t>
            </a:r>
            <a:r>
              <a:rPr lang="ko-KR" altLang="en-US" sz="2133"/>
              <a:t>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en-US" altLang="ko-KR" sz="2133"/>
              <a:t>RHandDirection </a:t>
            </a:r>
            <a:r>
              <a:rPr lang="ko-KR" altLang="en-US" sz="2133"/>
              <a:t>프로퍼티는 </a:t>
            </a:r>
            <a:r>
              <a:rPr lang="en-US" altLang="ko-KR" sz="2133"/>
              <a:t>RHand </a:t>
            </a:r>
            <a:r>
              <a:rPr lang="ko-KR" altLang="en-US" sz="2133"/>
              <a:t>의 </a:t>
            </a:r>
            <a:r>
              <a:rPr lang="en-US" altLang="ko-KR" sz="2133"/>
              <a:t>forward </a:t>
            </a:r>
            <a:r>
              <a:rPr lang="ko-KR" altLang="en-US" sz="2133"/>
              <a:t>벡터를 반환 하도록 구현합니다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88358AB3-BA91-421C-B8EA-4734745C907A}"/>
              </a:ext>
            </a:extLst>
          </p:cNvPr>
          <p:cNvSpPr txBox="1"/>
          <p:nvPr/>
        </p:nvSpPr>
        <p:spPr>
          <a:xfrm>
            <a:off x="3045883" y="3076335"/>
            <a:ext cx="5767917" cy="2964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Vector3 RHandDirection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Vector3 direction = RHand.forward;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direction;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1A90AE-B56E-BE69-0B38-175AF650BD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5C8B45-2F61-459E-B098-4DB675EB0B52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EC6D1E-F71B-08B5-F3D4-6C63C83EE7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999A6-EA14-3FE8-042E-1DF3BA4B3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98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LHand </a:t>
            </a:r>
            <a:r>
              <a:rPr lang="ko-KR" altLang="en-US" sz="2133"/>
              <a:t>구현</a:t>
            </a:r>
            <a:endParaRPr lang="en-US" altLang="ko-KR" sz="2133"/>
          </a:p>
          <a:p>
            <a:pPr marL="697183" indent="-457189">
              <a:buAutoNum type="arabicPeriod"/>
            </a:pPr>
            <a:r>
              <a:rPr lang="ko-KR" altLang="en-US" sz="2133"/>
              <a:t>씬에서 “</a:t>
            </a:r>
            <a:r>
              <a:rPr lang="en-US" altLang="ko-KR" sz="2133"/>
              <a:t>Controller (left)” </a:t>
            </a:r>
            <a:r>
              <a:rPr lang="ko-KR" altLang="en-US" sz="2133"/>
              <a:t>객체를 찾아와서 할당합니다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F8990B15-8E19-4A28-A0C3-8D6DBEF6B0D0}"/>
              </a:ext>
            </a:extLst>
          </p:cNvPr>
          <p:cNvSpPr txBox="1"/>
          <p:nvPr/>
        </p:nvSpPr>
        <p:spPr>
          <a:xfrm>
            <a:off x="2977496" y="2747103"/>
            <a:ext cx="6425123" cy="3989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씬에 등록된 왼쪽 컨트롤러 찾아서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lHand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값이 없을경우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GameObject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"Controller (left)"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2451FB-BBEC-EB54-B10F-9D9485DC07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A939AB-9046-47F5-BEFC-014B34EEA3F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175199-0BF1-6997-C095-90CBA9E19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AF3F-A400-32FB-C852-A3E88E469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8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1.0.2 VR </a:t>
            </a:r>
            <a:r>
              <a:rPr lang="ko-KR" altLang="en-US"/>
              <a:t>기기의 종류와 개발환경 설치 및 설정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유니티 개발 환경 구축하기</a:t>
            </a:r>
            <a:endParaRPr lang="en-US" altLang="ko-KR" sz="2133"/>
          </a:p>
          <a:p>
            <a:pPr indent="0">
              <a:buNone/>
            </a:pPr>
            <a:r>
              <a:rPr lang="en-US" altLang="ko-KR" sz="2133"/>
              <a:t>1. </a:t>
            </a:r>
            <a:r>
              <a:rPr lang="ko-KR" altLang="en-US" sz="2133"/>
              <a:t>패키지매니저에서 오큘러스 인테그레이션 다운로드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916433" cy="690980"/>
          </a:xfrm>
        </p:spPr>
        <p:txBody>
          <a:bodyPr/>
          <a:lstStyle/>
          <a:p>
            <a:r>
              <a:rPr lang="ko-KR" altLang="en-US"/>
              <a:t>오큘러스 개발환경 구성하기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42262-6244-4B13-81D0-BD33318F952A}"/>
              </a:ext>
            </a:extLst>
          </p:cNvPr>
          <p:cNvGrpSpPr/>
          <p:nvPr/>
        </p:nvGrpSpPr>
        <p:grpSpPr>
          <a:xfrm>
            <a:off x="6373091" y="1298825"/>
            <a:ext cx="5727469" cy="3136527"/>
            <a:chOff x="0" y="0"/>
            <a:chExt cx="6240029" cy="34171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A6C0B5-6EAB-45EF-86E1-C0C27507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240029" cy="34171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9E3D50-A530-4D98-A3E0-0AC6BD7076ED}"/>
                </a:ext>
              </a:extLst>
            </p:cNvPr>
            <p:cNvSpPr/>
            <p:nvPr/>
          </p:nvSpPr>
          <p:spPr>
            <a:xfrm>
              <a:off x="5556571" y="3173879"/>
              <a:ext cx="683458" cy="243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/>
            </a:p>
          </p:txBody>
        </p:sp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17F156-49AB-45E4-853C-B0DD3A14BE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D8C571-280F-45E2-AD86-6EFC5A35A49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D5C242-C4C9-86F8-07FC-77FC16C4DA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779D4E-DE03-7D5D-2ED7-1A55AD6342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2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ButtonTarget, Button </a:t>
            </a:r>
            <a:r>
              <a:rPr lang="ko-KR" altLang="en-US" sz="2133"/>
              <a:t>열거형타입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8F0FE1E0-2255-4A7C-9B76-944FA9B0FC70}"/>
              </a:ext>
            </a:extLst>
          </p:cNvPr>
          <p:cNvSpPr txBox="1"/>
          <p:nvPr/>
        </p:nvSpPr>
        <p:spPr>
          <a:xfrm>
            <a:off x="7425767" y="785170"/>
            <a:ext cx="4208700" cy="5835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Teleport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InteractUI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GrabGrip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Jump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InteractUI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Two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Jump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Thumbstick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Teleport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IndexTrigger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InteractUI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HandTrigger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GrabGrip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52AA7A-845E-6788-82D3-BC12B7DB6D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AFD94D-E97B-4CE5-8101-02741B1B0B6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60C477-F0E5-D58F-A69A-94CA6E5D14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5E56F-4917-96EA-D800-64F45DA02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4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Controller </a:t>
            </a:r>
            <a:r>
              <a:rPr lang="ko-KR" altLang="en-US" sz="2133"/>
              <a:t>열거형 타입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096B9F85-7A48-41F0-9A4E-355A9569D3F3}"/>
              </a:ext>
            </a:extLst>
          </p:cNvPr>
          <p:cNvSpPr txBox="1"/>
          <p:nvPr/>
        </p:nvSpPr>
        <p:spPr>
          <a:xfrm>
            <a:off x="2367861" y="2755001"/>
            <a:ext cx="5889449" cy="3169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LeftHand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RightHand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EF9EDA-ADA6-5DC1-5520-4C7417528D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DEEB39-F78B-402D-8E04-BA383C5B160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9DBEC3-9703-7DB5-9717-259C1E0B7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DCF58-17BC-D88D-DA65-F1E2A0278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00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06DD6CCD-8E9B-4A3A-9C4E-F6BCDE4F5A55}"/>
              </a:ext>
            </a:extLst>
          </p:cNvPr>
          <p:cNvSpPr txBox="1"/>
          <p:nvPr/>
        </p:nvSpPr>
        <p:spPr>
          <a:xfrm>
            <a:off x="2270926" y="3378723"/>
            <a:ext cx="7369349" cy="2553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누르고 있는 동안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GetState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359D15-2FDE-10AB-C84D-71BC0DE408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D2C85D-3DA1-4675-AB66-526867503BDF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0D7D17-DE9A-10EB-CC50-7F1C32C20C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2B354-3332-AF25-5D1F-2B552F238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47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GetDown, GetUp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A15ED8D6-30C0-4E4F-8D7D-C2793D6BED8D}"/>
              </a:ext>
            </a:extLst>
          </p:cNvPr>
          <p:cNvSpPr txBox="1"/>
          <p:nvPr/>
        </p:nvSpPr>
        <p:spPr>
          <a:xfrm>
            <a:off x="4417765" y="1513840"/>
            <a:ext cx="7500851" cy="5015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눌렀을 때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GetDown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GetStateDown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특정 버튼을 눌렀다 떼었을 때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GetUp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((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ButtonTarget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virtualMask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GetStateUp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button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8A256-7E7A-522D-29E7-02519F8CBF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C35482E-8EF0-4571-98E4-B8F16CCB699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C83723-169F-F2B7-66BC-F8F320CE7A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DC067-95C1-8E12-B098-E12447670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93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GetAxis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38650F46-242A-478D-AC7F-228C9CEAE927}"/>
              </a:ext>
            </a:extLst>
          </p:cNvPr>
          <p:cNvSpPr txBox="1"/>
          <p:nvPr/>
        </p:nvSpPr>
        <p:spPr>
          <a:xfrm>
            <a:off x="2063188" y="2428829"/>
            <a:ext cx="7452577" cy="3989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입력을 반환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axis : Horizontal, Vertical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갖는다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LTouch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"Horizontal"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GetVector2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"TouchPad"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else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GetVector2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"TouchPad"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)).</a:t>
            </a:r>
            <a:r>
              <a:rPr lang="en-US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250949-26E0-D44E-85EB-8679E439EE9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E5DAF5-8A0F-4F70-AA63-26B25F3EE26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E45120-8876-14AF-E2F3-1EC67DA57A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652B6-3E64-87A2-B4A9-9EA4506062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진동 세부 제어 </a:t>
            </a:r>
            <a:r>
              <a:rPr lang="en-US" altLang="ko-KR" sz="2133"/>
              <a:t>PlayVibration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A87B0E72-EEF9-49AB-ADA8-DB6E9E0E8C2A}"/>
              </a:ext>
            </a:extLst>
          </p:cNvPr>
          <p:cNvSpPr txBox="1"/>
          <p:nvPr/>
        </p:nvSpPr>
        <p:spPr>
          <a:xfrm>
            <a:off x="1335398" y="3429001"/>
            <a:ext cx="9240405" cy="2143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컨트롤러에 진동 호출 하기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duration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지속시간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frequency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빈도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amplify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진폭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hand :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혹은 오른쪽 컨트롤러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float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SteamVR_Actions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_default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Haptic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Execute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frequency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amplitude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SteamVR_Input_Sources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8532AA-F410-38E4-5C9F-150CE52E42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1BCB6B-FBAF-405C-A426-EC8960DE006A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D14B08-18CB-16EE-368B-1B5E5E6F6A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26E3D-C7BD-30D9-5419-6697E1F7A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83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진동 간단한 </a:t>
            </a:r>
            <a:r>
              <a:rPr lang="en-US" altLang="ko-KR" sz="2133"/>
              <a:t>PlayVibration </a:t>
            </a:r>
            <a:r>
              <a:rPr lang="ko-KR" altLang="en-US" sz="2133"/>
              <a:t>함수 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54C982EB-9AE0-4FB3-BD14-E5AF7B832208}"/>
              </a:ext>
            </a:extLst>
          </p:cNvPr>
          <p:cNvSpPr txBox="1"/>
          <p:nvPr/>
        </p:nvSpPr>
        <p:spPr>
          <a:xfrm>
            <a:off x="2717388" y="3282657"/>
            <a:ext cx="6476424" cy="19384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컨트롤러에 진동 호출 하기</a:t>
            </a: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PlayVibration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(0.06f, 160, 0.5f,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hand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B37056-34AE-CD1D-DF93-998CA9A4556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63D271-8859-473B-B332-A57DA6A83C1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5739F-47B1-F7FB-593D-5062CCF16F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FC747-6686-F02E-B0B4-C6C3DD4FB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218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원하는 방향으로 중심 재설정 </a:t>
            </a:r>
            <a:r>
              <a:rPr lang="en-US" altLang="ko-KR" sz="2133"/>
              <a:t>Recenter </a:t>
            </a:r>
            <a:r>
              <a:rPr lang="ko-KR" altLang="en-US" sz="2133"/>
              <a:t>함수 구현</a:t>
            </a:r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7034757" cy="690980"/>
          </a:xfrm>
        </p:spPr>
        <p:txBody>
          <a:bodyPr/>
          <a:lstStyle/>
          <a:p>
            <a:r>
              <a:rPr lang="ko-KR" altLang="en-US"/>
              <a:t>바이브에서 작업 할 수 있도록 구성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EDC21B74-4C69-410C-91D9-AA4D41FB6A92}"/>
              </a:ext>
            </a:extLst>
          </p:cNvPr>
          <p:cNvSpPr txBox="1"/>
          <p:nvPr/>
        </p:nvSpPr>
        <p:spPr>
          <a:xfrm>
            <a:off x="2019531" y="2295087"/>
            <a:ext cx="8152939" cy="41947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using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UnityEngine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ARAVRInput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... </a:t>
            </a:r>
            <a:r>
              <a:rPr lang="ko-KR" alt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// </a:t>
            </a:r>
            <a:r>
              <a:rPr lang="ko-KR" alt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카메라가 바라보는 방향을 기준으로 센터를 잡는다</a:t>
            </a:r>
            <a:r>
              <a:rPr lang="en-US" sz="1333" kern="10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Oculus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... </a:t>
            </a:r>
            <a:r>
              <a:rPr lang="ko-KR" alt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생략 </a:t>
            </a:r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#elif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Vive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XRInputSubsystem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List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XRInputSubsystem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SubsystemManager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GetInstances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XRInputSubsystem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&gt;(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nn-NO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nn-NO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nn-NO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0; </a:t>
            </a:r>
            <a:r>
              <a:rPr lang="nn-NO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&lt; </a:t>
            </a:r>
            <a:r>
              <a:rPr lang="nn-NO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subsystems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nn-NO" sz="1333" i="1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Count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; </a:t>
            </a:r>
            <a:r>
              <a:rPr lang="nn-NO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nn-NO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++)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{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TrySetTrackingOriginMode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sz="1333" i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TrackingOriginModeFlags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sz="1333" i="1" kern="100">
                <a:solidFill>
                  <a:srgbClr val="A00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TrackingReference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subsystems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sz="1333" kern="10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].</a:t>
            </a:r>
            <a:r>
              <a:rPr lang="en-US" sz="1333" i="1" kern="10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TryRecenter</a:t>
            </a:r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#endif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sz="1333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en-US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2A96AE-C0C9-16C8-C7AC-F20DB620B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05DCB1-06F6-435F-BA52-A8C3FE000F43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AE42-05B9-766D-C353-88924C8A22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B60B3-0418-BB26-15C7-9DAD28F19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https://github.com/ValveSoftware/unity-xr-plugin/releases/tag/installer </a:t>
            </a:r>
            <a:r>
              <a:rPr lang="ko-KR" altLang="en-US" sz="2133"/>
              <a:t>링크로 이동합니다</a:t>
            </a:r>
            <a:r>
              <a:rPr lang="en-US" altLang="ko-KR" sz="2133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3" y="822861"/>
            <a:ext cx="9274983" cy="690980"/>
          </a:xfrm>
        </p:spPr>
        <p:txBody>
          <a:bodyPr/>
          <a:lstStyle/>
          <a:p>
            <a:r>
              <a:rPr lang="ko-KR" altLang="en-US"/>
              <a:t>유니티 </a:t>
            </a:r>
            <a:r>
              <a:rPr lang="en-US" altLang="ko-KR"/>
              <a:t>2020.2 </a:t>
            </a:r>
            <a:r>
              <a:rPr lang="ko-KR" altLang="en-US"/>
              <a:t>버전 이상에서의 </a:t>
            </a:r>
            <a:r>
              <a:rPr lang="en-US" altLang="ko-KR"/>
              <a:t>SteamVR </a:t>
            </a:r>
            <a:r>
              <a:rPr lang="ko-KR" altLang="en-US"/>
              <a:t>설치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71F64D-2CCC-4311-ADD3-5ABDC6BF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08" y="2428828"/>
            <a:ext cx="5656384" cy="3999376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994595-A004-2800-2E45-F38653F8A1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B1F832-7E98-464F-A8CB-D1876177791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965F33-9EE8-C868-993C-444EB728C4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214599-492D-0E13-8A70-C8E9E366D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919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-1"/>
            <a:ext cx="9274984" cy="638119"/>
          </a:xfrm>
        </p:spPr>
        <p:txBody>
          <a:bodyPr/>
          <a:lstStyle/>
          <a:p>
            <a:r>
              <a:rPr lang="en-US" altLang="ko-KR"/>
              <a:t>1.0.3 VR </a:t>
            </a:r>
            <a:r>
              <a:rPr lang="ko-KR" altLang="en-US"/>
              <a:t>플랫폼 별 대응을 위한 원소스멀티유즈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73385" y="1605573"/>
            <a:ext cx="11364433" cy="13790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SteamVR </a:t>
            </a:r>
            <a:r>
              <a:rPr lang="ko-KR" altLang="en-US" sz="2133"/>
              <a:t>플러그인이 설치된 유니티 프로젝트를 열어줍니다</a:t>
            </a:r>
            <a:r>
              <a:rPr lang="en-US" altLang="ko-KR" sz="2133"/>
              <a:t>.</a:t>
            </a:r>
          </a:p>
          <a:p>
            <a:r>
              <a:rPr lang="en-US" altLang="ko-KR" sz="2133"/>
              <a:t>OpenVR-XR-Plugin-Installer.unitypackage</a:t>
            </a:r>
            <a:r>
              <a:rPr lang="ko-KR" altLang="en-US" sz="2133"/>
              <a:t>을 더블클릭하여 실행하면 프로젝트에 설치가 됩니다</a:t>
            </a:r>
            <a:r>
              <a:rPr lang="en-US" altLang="ko-KR" sz="2133"/>
              <a:t>. </a:t>
            </a:r>
          </a:p>
          <a:p>
            <a:endParaRPr lang="en-US" altLang="ko-KR" sz="2133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3" y="822861"/>
            <a:ext cx="9274983" cy="690980"/>
          </a:xfrm>
        </p:spPr>
        <p:txBody>
          <a:bodyPr/>
          <a:lstStyle/>
          <a:p>
            <a:r>
              <a:rPr lang="ko-KR" altLang="en-US"/>
              <a:t>유니티 </a:t>
            </a:r>
            <a:r>
              <a:rPr lang="en-US" altLang="ko-KR"/>
              <a:t>2020.2 </a:t>
            </a:r>
            <a:r>
              <a:rPr lang="ko-KR" altLang="en-US"/>
              <a:t>버전 이상에서의 </a:t>
            </a:r>
            <a:r>
              <a:rPr lang="en-US" altLang="ko-KR"/>
              <a:t>SteamVR </a:t>
            </a:r>
            <a:r>
              <a:rPr lang="ko-KR" altLang="en-US"/>
              <a:t>설치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C6C788-61C9-4916-94C8-1F249C08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153" y="2984604"/>
            <a:ext cx="4369288" cy="3549421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7299DB-1830-AF37-78B9-F3D683116D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FEAD59C-03CE-44CF-8939-37E4A6403F3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D2E1C3-49C4-39C2-425A-E179A0FFAE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/>
              <a:t>II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F1E6B-50C2-E686-E9E1-561AB3E92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2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4789</TotalTime>
  <Words>6766</Words>
  <Application>Microsoft Office PowerPoint</Application>
  <PresentationFormat>Widescreen</PresentationFormat>
  <Paragraphs>1642</Paragraphs>
  <Slides>101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HY견고딕</vt:lpstr>
      <vt:lpstr>돋움체</vt:lpstr>
      <vt:lpstr>맑은 고딕</vt:lpstr>
      <vt:lpstr>Arial</vt:lpstr>
      <vt:lpstr>Wingdings</vt:lpstr>
      <vt:lpstr>Office 테마</vt:lpstr>
      <vt:lpstr>게임엔진2 제2주</vt:lpstr>
      <vt:lpstr>PowerPoint Presentation</vt:lpstr>
      <vt:lpstr>PowerPoint Presentation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Oculus 에서 게임 실행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1.0.2 VR 기기의 종류와 개발환경 설치 및 설정</vt:lpstr>
      <vt:lpstr>간단한 VR Game 만들기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1.0.3 VR 플랫폼 별 대응을 위한 원소스멀티유즈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Lee Hyung Won</cp:lastModifiedBy>
  <cp:revision>64</cp:revision>
  <cp:lastPrinted>2017-02-13T22:50:26Z</cp:lastPrinted>
  <dcterms:created xsi:type="dcterms:W3CDTF">2015-05-15T08:43:14Z</dcterms:created>
  <dcterms:modified xsi:type="dcterms:W3CDTF">2023-09-11T23:59:57Z</dcterms:modified>
</cp:coreProperties>
</file>